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8288000" cy="10287000"/>
  <p:notesSz cx="6858000" cy="9144000"/>
  <p:embeddedFontLst>
    <p:embeddedFont>
      <p:font typeface="Bernoru" charset="1" panose="00000A00000000000000"/>
      <p:regular r:id="rId21"/>
    </p:embeddedFont>
    <p:embeddedFont>
      <p:font typeface="Hind Guntur" charset="1" panose="0200000000000000000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3.png" Type="http://schemas.openxmlformats.org/officeDocument/2006/relationships/image"/><Relationship Id="rId9" Target="../media/image4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7.png" Type="http://schemas.openxmlformats.org/officeDocument/2006/relationships/image"/><Relationship Id="rId9" Target="../media/image18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Relationship Id="rId3" Target="../media/image26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Relationship Id="rId3" Target="../media/image28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Relationship Id="rId3" Target="../media/image30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3.png" Type="http://schemas.openxmlformats.org/officeDocument/2006/relationships/image"/><Relationship Id="rId9" Target="../media/image4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Relationship Id="rId3" Target="../media/image32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7312917" y="-119071"/>
            <a:ext cx="12484848" cy="10525141"/>
            <a:chOff x="0" y="0"/>
            <a:chExt cx="16156940" cy="1362083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50800" y="61214"/>
              <a:ext cx="16127730" cy="13626934"/>
            </a:xfrm>
            <a:custGeom>
              <a:avLst/>
              <a:gdLst/>
              <a:ahLst/>
              <a:cxnLst/>
              <a:rect r="r" b="b" t="t" l="l"/>
              <a:pathLst>
                <a:path h="13626934" w="16127730">
                  <a:moveTo>
                    <a:pt x="0" y="11616480"/>
                  </a:moveTo>
                  <a:cubicBezTo>
                    <a:pt x="181610" y="10261930"/>
                    <a:pt x="254000" y="9916623"/>
                    <a:pt x="314960" y="9588579"/>
                  </a:cubicBezTo>
                  <a:cubicBezTo>
                    <a:pt x="373380" y="9274663"/>
                    <a:pt x="439420" y="8973303"/>
                    <a:pt x="487680" y="8671944"/>
                  </a:cubicBezTo>
                  <a:cubicBezTo>
                    <a:pt x="534670" y="8380001"/>
                    <a:pt x="580390" y="8084920"/>
                    <a:pt x="603250" y="7807103"/>
                  </a:cubicBezTo>
                  <a:cubicBezTo>
                    <a:pt x="624840" y="7552831"/>
                    <a:pt x="622300" y="7344077"/>
                    <a:pt x="631190" y="7069400"/>
                  </a:cubicBezTo>
                  <a:cubicBezTo>
                    <a:pt x="641350" y="6720953"/>
                    <a:pt x="655320" y="6256356"/>
                    <a:pt x="661670" y="5885934"/>
                  </a:cubicBezTo>
                  <a:cubicBezTo>
                    <a:pt x="666750" y="5561031"/>
                    <a:pt x="666750" y="5276937"/>
                    <a:pt x="666750" y="4966159"/>
                  </a:cubicBezTo>
                  <a:cubicBezTo>
                    <a:pt x="668020" y="4647533"/>
                    <a:pt x="665480" y="4306934"/>
                    <a:pt x="664210" y="3993018"/>
                  </a:cubicBezTo>
                  <a:cubicBezTo>
                    <a:pt x="662940" y="3701075"/>
                    <a:pt x="662940" y="3438955"/>
                    <a:pt x="659130" y="3148582"/>
                  </a:cubicBezTo>
                  <a:cubicBezTo>
                    <a:pt x="654050" y="2840944"/>
                    <a:pt x="640080" y="2497206"/>
                    <a:pt x="635000" y="2194276"/>
                  </a:cubicBezTo>
                  <a:cubicBezTo>
                    <a:pt x="629920" y="1918030"/>
                    <a:pt x="629920" y="1593126"/>
                    <a:pt x="628650" y="1403207"/>
                  </a:cubicBezTo>
                  <a:cubicBezTo>
                    <a:pt x="628650" y="1298045"/>
                    <a:pt x="626110" y="1156782"/>
                    <a:pt x="626110" y="1156782"/>
                  </a:cubicBezTo>
                  <a:cubicBezTo>
                    <a:pt x="626110" y="1155212"/>
                    <a:pt x="633730" y="1089290"/>
                    <a:pt x="636270" y="1056329"/>
                  </a:cubicBezTo>
                  <a:cubicBezTo>
                    <a:pt x="640080" y="1021798"/>
                    <a:pt x="646430" y="957445"/>
                    <a:pt x="646430" y="955876"/>
                  </a:cubicBezTo>
                  <a:cubicBezTo>
                    <a:pt x="646430" y="954306"/>
                    <a:pt x="665480" y="891523"/>
                    <a:pt x="675640" y="860131"/>
                  </a:cubicBezTo>
                  <a:cubicBezTo>
                    <a:pt x="684530" y="828739"/>
                    <a:pt x="703580" y="767526"/>
                    <a:pt x="704850" y="765956"/>
                  </a:cubicBezTo>
                  <a:cubicBezTo>
                    <a:pt x="704850" y="764386"/>
                    <a:pt x="735330" y="711021"/>
                    <a:pt x="750570" y="682768"/>
                  </a:cubicBezTo>
                  <a:cubicBezTo>
                    <a:pt x="767080" y="654516"/>
                    <a:pt x="796290" y="599580"/>
                    <a:pt x="797560" y="599580"/>
                  </a:cubicBezTo>
                  <a:cubicBezTo>
                    <a:pt x="798830" y="598011"/>
                    <a:pt x="838200" y="554062"/>
                    <a:pt x="858520" y="532088"/>
                  </a:cubicBezTo>
                  <a:cubicBezTo>
                    <a:pt x="878840" y="510114"/>
                    <a:pt x="919480" y="466166"/>
                    <a:pt x="920750" y="464596"/>
                  </a:cubicBezTo>
                  <a:cubicBezTo>
                    <a:pt x="920750" y="464596"/>
                    <a:pt x="969010" y="433205"/>
                    <a:pt x="993140" y="417509"/>
                  </a:cubicBezTo>
                  <a:cubicBezTo>
                    <a:pt x="1017270" y="401813"/>
                    <a:pt x="1064260" y="370421"/>
                    <a:pt x="1065530" y="370421"/>
                  </a:cubicBezTo>
                  <a:cubicBezTo>
                    <a:pt x="1066800" y="370421"/>
                    <a:pt x="1118870" y="354725"/>
                    <a:pt x="1144270" y="346878"/>
                  </a:cubicBezTo>
                  <a:cubicBezTo>
                    <a:pt x="1170940" y="339030"/>
                    <a:pt x="1223010" y="321764"/>
                    <a:pt x="1224280" y="321764"/>
                  </a:cubicBezTo>
                  <a:cubicBezTo>
                    <a:pt x="1225550" y="321764"/>
                    <a:pt x="1239520" y="324903"/>
                    <a:pt x="1243330" y="321764"/>
                  </a:cubicBezTo>
                  <a:cubicBezTo>
                    <a:pt x="1245870" y="320195"/>
                    <a:pt x="1244600" y="317055"/>
                    <a:pt x="1248410" y="313916"/>
                  </a:cubicBezTo>
                  <a:cubicBezTo>
                    <a:pt x="1258570" y="295081"/>
                    <a:pt x="1310640" y="218172"/>
                    <a:pt x="1348740" y="178932"/>
                  </a:cubicBezTo>
                  <a:cubicBezTo>
                    <a:pt x="1385570" y="139693"/>
                    <a:pt x="1428750" y="106731"/>
                    <a:pt x="1471930" y="78479"/>
                  </a:cubicBezTo>
                  <a:cubicBezTo>
                    <a:pt x="1516380" y="51796"/>
                    <a:pt x="1564640" y="31391"/>
                    <a:pt x="1611630" y="18835"/>
                  </a:cubicBezTo>
                  <a:cubicBezTo>
                    <a:pt x="1659890" y="6278"/>
                    <a:pt x="1710690" y="0"/>
                    <a:pt x="1758950" y="1569"/>
                  </a:cubicBezTo>
                  <a:cubicBezTo>
                    <a:pt x="1808480" y="3139"/>
                    <a:pt x="1842770" y="10987"/>
                    <a:pt x="1906270" y="28252"/>
                  </a:cubicBezTo>
                  <a:cubicBezTo>
                    <a:pt x="2028190" y="59644"/>
                    <a:pt x="2249170" y="117718"/>
                    <a:pt x="2433320" y="205615"/>
                  </a:cubicBezTo>
                  <a:cubicBezTo>
                    <a:pt x="2655570" y="312347"/>
                    <a:pt x="2933700" y="459887"/>
                    <a:pt x="3135630" y="645098"/>
                  </a:cubicBezTo>
                  <a:cubicBezTo>
                    <a:pt x="3326130" y="822461"/>
                    <a:pt x="3481070" y="1064177"/>
                    <a:pt x="3619500" y="1285488"/>
                  </a:cubicBezTo>
                  <a:cubicBezTo>
                    <a:pt x="3747770" y="1492673"/>
                    <a:pt x="3839210" y="1706136"/>
                    <a:pt x="3945890" y="1925878"/>
                  </a:cubicBezTo>
                  <a:cubicBezTo>
                    <a:pt x="4057650" y="2153467"/>
                    <a:pt x="4136390" y="2428144"/>
                    <a:pt x="4273550" y="2630620"/>
                  </a:cubicBezTo>
                  <a:cubicBezTo>
                    <a:pt x="4405630" y="2825248"/>
                    <a:pt x="4566920" y="3007320"/>
                    <a:pt x="4749800" y="3123469"/>
                  </a:cubicBezTo>
                  <a:cubicBezTo>
                    <a:pt x="4937760" y="3241188"/>
                    <a:pt x="5167630" y="3286706"/>
                    <a:pt x="5388610" y="3322806"/>
                  </a:cubicBezTo>
                  <a:cubicBezTo>
                    <a:pt x="5621020" y="3358907"/>
                    <a:pt x="5859780" y="3319667"/>
                    <a:pt x="6113780" y="3329084"/>
                  </a:cubicBezTo>
                  <a:cubicBezTo>
                    <a:pt x="6393180" y="3338502"/>
                    <a:pt x="6711950" y="3325945"/>
                    <a:pt x="6996430" y="3380881"/>
                  </a:cubicBezTo>
                  <a:cubicBezTo>
                    <a:pt x="7272020" y="3434246"/>
                    <a:pt x="7557770" y="3533130"/>
                    <a:pt x="7795260" y="3644571"/>
                  </a:cubicBezTo>
                  <a:cubicBezTo>
                    <a:pt x="8001000" y="3741884"/>
                    <a:pt x="8183880" y="3840768"/>
                    <a:pt x="8347710" y="3989879"/>
                  </a:cubicBezTo>
                  <a:cubicBezTo>
                    <a:pt x="8510270" y="4138989"/>
                    <a:pt x="8646160" y="4327339"/>
                    <a:pt x="8773160" y="4540802"/>
                  </a:cubicBezTo>
                  <a:cubicBezTo>
                    <a:pt x="8914130" y="4776240"/>
                    <a:pt x="9028430" y="5090156"/>
                    <a:pt x="9144000" y="5355415"/>
                  </a:cubicBezTo>
                  <a:cubicBezTo>
                    <a:pt x="9250680" y="5604979"/>
                    <a:pt x="9287510" y="5920465"/>
                    <a:pt x="9441180" y="6086841"/>
                  </a:cubicBezTo>
                  <a:cubicBezTo>
                    <a:pt x="9594850" y="6253216"/>
                    <a:pt x="9856470" y="6308152"/>
                    <a:pt x="10064750" y="6352100"/>
                  </a:cubicBezTo>
                  <a:cubicBezTo>
                    <a:pt x="10264140" y="6396048"/>
                    <a:pt x="10457180" y="6336404"/>
                    <a:pt x="10665460" y="6361518"/>
                  </a:cubicBezTo>
                  <a:cubicBezTo>
                    <a:pt x="10895330" y="6388200"/>
                    <a:pt x="11159490" y="6438427"/>
                    <a:pt x="11386820" y="6526324"/>
                  </a:cubicBezTo>
                  <a:cubicBezTo>
                    <a:pt x="11606530" y="6611082"/>
                    <a:pt x="11823700" y="6730370"/>
                    <a:pt x="12009120" y="6874771"/>
                  </a:cubicBezTo>
                  <a:cubicBezTo>
                    <a:pt x="12184380" y="7009755"/>
                    <a:pt x="12332970" y="7165144"/>
                    <a:pt x="12475210" y="7356633"/>
                  </a:cubicBezTo>
                  <a:cubicBezTo>
                    <a:pt x="12631420" y="7563817"/>
                    <a:pt x="12788900" y="7822799"/>
                    <a:pt x="12896850" y="8086489"/>
                  </a:cubicBezTo>
                  <a:cubicBezTo>
                    <a:pt x="13006070" y="8351748"/>
                    <a:pt x="13075920" y="8660957"/>
                    <a:pt x="13127989" y="8941911"/>
                  </a:cubicBezTo>
                  <a:cubicBezTo>
                    <a:pt x="13174980" y="9200892"/>
                    <a:pt x="13136880" y="9469291"/>
                    <a:pt x="13208000" y="9707868"/>
                  </a:cubicBezTo>
                  <a:cubicBezTo>
                    <a:pt x="13280389" y="9952723"/>
                    <a:pt x="13403580" y="10221121"/>
                    <a:pt x="13564870" y="10387497"/>
                  </a:cubicBezTo>
                  <a:cubicBezTo>
                    <a:pt x="13728700" y="10557012"/>
                    <a:pt x="13971270" y="10602530"/>
                    <a:pt x="14184630" y="10712401"/>
                  </a:cubicBezTo>
                  <a:cubicBezTo>
                    <a:pt x="14413230" y="10830120"/>
                    <a:pt x="14669770" y="10949408"/>
                    <a:pt x="14894561" y="11076543"/>
                  </a:cubicBezTo>
                  <a:cubicBezTo>
                    <a:pt x="15104111" y="11194262"/>
                    <a:pt x="15303500" y="11283728"/>
                    <a:pt x="15491461" y="11442257"/>
                  </a:cubicBezTo>
                  <a:cubicBezTo>
                    <a:pt x="15692120" y="11611772"/>
                    <a:pt x="15995650" y="11792273"/>
                    <a:pt x="16054070" y="12074799"/>
                  </a:cubicBezTo>
                  <a:cubicBezTo>
                    <a:pt x="16127730" y="12431094"/>
                    <a:pt x="15895320" y="13270820"/>
                    <a:pt x="15661639" y="13479575"/>
                  </a:cubicBezTo>
                  <a:cubicBezTo>
                    <a:pt x="15478761" y="13626933"/>
                    <a:pt x="15165070" y="13507828"/>
                    <a:pt x="14926311" y="13495270"/>
                  </a:cubicBezTo>
                  <a:cubicBezTo>
                    <a:pt x="14700250" y="13484283"/>
                    <a:pt x="14494511" y="13427778"/>
                    <a:pt x="14267180" y="13412083"/>
                  </a:cubicBezTo>
                  <a:cubicBezTo>
                    <a:pt x="14025880" y="13396388"/>
                    <a:pt x="13783311" y="13407373"/>
                    <a:pt x="13519150" y="13404235"/>
                  </a:cubicBezTo>
                  <a:cubicBezTo>
                    <a:pt x="13219430" y="13401096"/>
                    <a:pt x="12860020" y="13396388"/>
                    <a:pt x="12561570" y="13393248"/>
                  </a:cubicBezTo>
                  <a:cubicBezTo>
                    <a:pt x="12298680" y="13390109"/>
                    <a:pt x="12071350" y="13386970"/>
                    <a:pt x="11822430" y="13383830"/>
                  </a:cubicBezTo>
                  <a:cubicBezTo>
                    <a:pt x="11569700" y="13382260"/>
                    <a:pt x="11316970" y="13379121"/>
                    <a:pt x="11059160" y="13375981"/>
                  </a:cubicBezTo>
                  <a:cubicBezTo>
                    <a:pt x="10792460" y="13374412"/>
                    <a:pt x="10524490" y="13371273"/>
                    <a:pt x="10246360" y="13368134"/>
                  </a:cubicBezTo>
                  <a:cubicBezTo>
                    <a:pt x="9954260" y="13364996"/>
                    <a:pt x="9640570" y="13360286"/>
                    <a:pt x="9345930" y="13357148"/>
                  </a:cubicBezTo>
                  <a:cubicBezTo>
                    <a:pt x="9061450" y="13355578"/>
                    <a:pt x="8793480" y="13354007"/>
                    <a:pt x="8507730" y="13350870"/>
                  </a:cubicBezTo>
                  <a:cubicBezTo>
                    <a:pt x="8206740" y="13349299"/>
                    <a:pt x="7884160" y="13344589"/>
                    <a:pt x="7581900" y="13343021"/>
                  </a:cubicBezTo>
                  <a:cubicBezTo>
                    <a:pt x="7291070" y="13339881"/>
                    <a:pt x="7004050" y="13339881"/>
                    <a:pt x="6728460" y="13338312"/>
                  </a:cubicBezTo>
                  <a:cubicBezTo>
                    <a:pt x="6466840" y="13338312"/>
                    <a:pt x="6210300" y="13338312"/>
                    <a:pt x="5966460" y="13338312"/>
                  </a:cubicBezTo>
                  <a:cubicBezTo>
                    <a:pt x="5739130" y="13338312"/>
                    <a:pt x="5543550" y="13344589"/>
                    <a:pt x="5311140" y="13341452"/>
                  </a:cubicBezTo>
                  <a:cubicBezTo>
                    <a:pt x="5045710" y="13335173"/>
                    <a:pt x="4744720" y="13316338"/>
                    <a:pt x="4460240" y="13306920"/>
                  </a:cubicBezTo>
                  <a:cubicBezTo>
                    <a:pt x="4173220" y="13297502"/>
                    <a:pt x="3876040" y="13292794"/>
                    <a:pt x="3596640" y="13283378"/>
                  </a:cubicBezTo>
                  <a:cubicBezTo>
                    <a:pt x="3335020" y="13275529"/>
                    <a:pt x="3074670" y="13269250"/>
                    <a:pt x="2835910" y="13255125"/>
                  </a:cubicBezTo>
                  <a:cubicBezTo>
                    <a:pt x="2623820" y="13244138"/>
                    <a:pt x="2438400" y="13231581"/>
                    <a:pt x="2236470" y="13212746"/>
                  </a:cubicBezTo>
                  <a:cubicBezTo>
                    <a:pt x="2033270" y="13193910"/>
                    <a:pt x="1833880" y="13168797"/>
                    <a:pt x="1621790" y="13142115"/>
                  </a:cubicBezTo>
                  <a:cubicBezTo>
                    <a:pt x="1393190" y="13113862"/>
                    <a:pt x="1145540" y="13137407"/>
                    <a:pt x="911860" y="13046369"/>
                  </a:cubicBezTo>
                  <a:cubicBezTo>
                    <a:pt x="655320" y="12944347"/>
                    <a:pt x="303530" y="12777971"/>
                    <a:pt x="152400" y="12525269"/>
                  </a:cubicBezTo>
                  <a:cubicBezTo>
                    <a:pt x="12700" y="12291401"/>
                    <a:pt x="0" y="11616480"/>
                    <a:pt x="0" y="11616480"/>
                  </a:cubicBezTo>
                  <a:moveTo>
                    <a:pt x="7865110" y="9215019"/>
                  </a:moveTo>
                  <a:cubicBezTo>
                    <a:pt x="7866380" y="9215019"/>
                    <a:pt x="7865110" y="9215019"/>
                    <a:pt x="7865110" y="9215019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Freeform 4" id="4"/>
          <p:cNvSpPr/>
          <p:nvPr/>
        </p:nvSpPr>
        <p:spPr>
          <a:xfrm flipH="true" flipV="false" rot="0">
            <a:off x="11630884" y="1605554"/>
            <a:ext cx="6616803" cy="8087204"/>
          </a:xfrm>
          <a:custGeom>
            <a:avLst/>
            <a:gdLst/>
            <a:ahLst/>
            <a:cxnLst/>
            <a:rect r="r" b="b" t="t" l="l"/>
            <a:pathLst>
              <a:path h="8087204" w="6616803">
                <a:moveTo>
                  <a:pt x="6616803" y="0"/>
                </a:moveTo>
                <a:lnTo>
                  <a:pt x="0" y="0"/>
                </a:lnTo>
                <a:lnTo>
                  <a:pt x="0" y="8087204"/>
                </a:lnTo>
                <a:lnTo>
                  <a:pt x="6616803" y="8087204"/>
                </a:lnTo>
                <a:lnTo>
                  <a:pt x="661680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5400000">
            <a:off x="-2020235" y="-462793"/>
            <a:ext cx="3878163" cy="3269420"/>
            <a:chOff x="0" y="0"/>
            <a:chExt cx="16156940" cy="1362083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50800" y="61214"/>
              <a:ext cx="16127730" cy="13626934"/>
            </a:xfrm>
            <a:custGeom>
              <a:avLst/>
              <a:gdLst/>
              <a:ahLst/>
              <a:cxnLst/>
              <a:rect r="r" b="b" t="t" l="l"/>
              <a:pathLst>
                <a:path h="13626934" w="16127730">
                  <a:moveTo>
                    <a:pt x="0" y="11616480"/>
                  </a:moveTo>
                  <a:cubicBezTo>
                    <a:pt x="181610" y="10261930"/>
                    <a:pt x="254000" y="9916623"/>
                    <a:pt x="314960" y="9588579"/>
                  </a:cubicBezTo>
                  <a:cubicBezTo>
                    <a:pt x="373380" y="9274663"/>
                    <a:pt x="439420" y="8973303"/>
                    <a:pt x="487680" y="8671944"/>
                  </a:cubicBezTo>
                  <a:cubicBezTo>
                    <a:pt x="534670" y="8380001"/>
                    <a:pt x="580390" y="8084920"/>
                    <a:pt x="603250" y="7807103"/>
                  </a:cubicBezTo>
                  <a:cubicBezTo>
                    <a:pt x="624840" y="7552831"/>
                    <a:pt x="622300" y="7344077"/>
                    <a:pt x="631190" y="7069400"/>
                  </a:cubicBezTo>
                  <a:cubicBezTo>
                    <a:pt x="641350" y="6720953"/>
                    <a:pt x="655320" y="6256356"/>
                    <a:pt x="661670" y="5885934"/>
                  </a:cubicBezTo>
                  <a:cubicBezTo>
                    <a:pt x="666750" y="5561031"/>
                    <a:pt x="666750" y="5276937"/>
                    <a:pt x="666750" y="4966159"/>
                  </a:cubicBezTo>
                  <a:cubicBezTo>
                    <a:pt x="668020" y="4647533"/>
                    <a:pt x="665480" y="4306934"/>
                    <a:pt x="664210" y="3993018"/>
                  </a:cubicBezTo>
                  <a:cubicBezTo>
                    <a:pt x="662940" y="3701075"/>
                    <a:pt x="662940" y="3438955"/>
                    <a:pt x="659130" y="3148582"/>
                  </a:cubicBezTo>
                  <a:cubicBezTo>
                    <a:pt x="654050" y="2840944"/>
                    <a:pt x="640080" y="2497206"/>
                    <a:pt x="635000" y="2194276"/>
                  </a:cubicBezTo>
                  <a:cubicBezTo>
                    <a:pt x="629920" y="1918030"/>
                    <a:pt x="629920" y="1593126"/>
                    <a:pt x="628650" y="1403207"/>
                  </a:cubicBezTo>
                  <a:cubicBezTo>
                    <a:pt x="628650" y="1298045"/>
                    <a:pt x="626110" y="1156782"/>
                    <a:pt x="626110" y="1156782"/>
                  </a:cubicBezTo>
                  <a:cubicBezTo>
                    <a:pt x="626110" y="1155212"/>
                    <a:pt x="633730" y="1089290"/>
                    <a:pt x="636270" y="1056329"/>
                  </a:cubicBezTo>
                  <a:cubicBezTo>
                    <a:pt x="640080" y="1021798"/>
                    <a:pt x="646430" y="957445"/>
                    <a:pt x="646430" y="955876"/>
                  </a:cubicBezTo>
                  <a:cubicBezTo>
                    <a:pt x="646430" y="954306"/>
                    <a:pt x="665480" y="891523"/>
                    <a:pt x="675640" y="860131"/>
                  </a:cubicBezTo>
                  <a:cubicBezTo>
                    <a:pt x="684530" y="828739"/>
                    <a:pt x="703580" y="767526"/>
                    <a:pt x="704850" y="765956"/>
                  </a:cubicBezTo>
                  <a:cubicBezTo>
                    <a:pt x="704850" y="764386"/>
                    <a:pt x="735330" y="711021"/>
                    <a:pt x="750570" y="682768"/>
                  </a:cubicBezTo>
                  <a:cubicBezTo>
                    <a:pt x="767080" y="654516"/>
                    <a:pt x="796290" y="599580"/>
                    <a:pt x="797560" y="599580"/>
                  </a:cubicBezTo>
                  <a:cubicBezTo>
                    <a:pt x="798830" y="598011"/>
                    <a:pt x="838200" y="554062"/>
                    <a:pt x="858520" y="532088"/>
                  </a:cubicBezTo>
                  <a:cubicBezTo>
                    <a:pt x="878840" y="510114"/>
                    <a:pt x="919480" y="466166"/>
                    <a:pt x="920750" y="464596"/>
                  </a:cubicBezTo>
                  <a:cubicBezTo>
                    <a:pt x="920750" y="464596"/>
                    <a:pt x="969010" y="433205"/>
                    <a:pt x="993140" y="417509"/>
                  </a:cubicBezTo>
                  <a:cubicBezTo>
                    <a:pt x="1017270" y="401813"/>
                    <a:pt x="1064260" y="370421"/>
                    <a:pt x="1065530" y="370421"/>
                  </a:cubicBezTo>
                  <a:cubicBezTo>
                    <a:pt x="1066800" y="370421"/>
                    <a:pt x="1118870" y="354725"/>
                    <a:pt x="1144270" y="346878"/>
                  </a:cubicBezTo>
                  <a:cubicBezTo>
                    <a:pt x="1170940" y="339030"/>
                    <a:pt x="1223010" y="321764"/>
                    <a:pt x="1224280" y="321764"/>
                  </a:cubicBezTo>
                  <a:cubicBezTo>
                    <a:pt x="1225550" y="321764"/>
                    <a:pt x="1239520" y="324903"/>
                    <a:pt x="1243330" y="321764"/>
                  </a:cubicBezTo>
                  <a:cubicBezTo>
                    <a:pt x="1245870" y="320195"/>
                    <a:pt x="1244600" y="317055"/>
                    <a:pt x="1248410" y="313916"/>
                  </a:cubicBezTo>
                  <a:cubicBezTo>
                    <a:pt x="1258570" y="295081"/>
                    <a:pt x="1310640" y="218172"/>
                    <a:pt x="1348740" y="178932"/>
                  </a:cubicBezTo>
                  <a:cubicBezTo>
                    <a:pt x="1385570" y="139693"/>
                    <a:pt x="1428750" y="106731"/>
                    <a:pt x="1471930" y="78479"/>
                  </a:cubicBezTo>
                  <a:cubicBezTo>
                    <a:pt x="1516380" y="51796"/>
                    <a:pt x="1564640" y="31391"/>
                    <a:pt x="1611630" y="18835"/>
                  </a:cubicBezTo>
                  <a:cubicBezTo>
                    <a:pt x="1659890" y="6278"/>
                    <a:pt x="1710690" y="0"/>
                    <a:pt x="1758950" y="1569"/>
                  </a:cubicBezTo>
                  <a:cubicBezTo>
                    <a:pt x="1808480" y="3139"/>
                    <a:pt x="1842770" y="10987"/>
                    <a:pt x="1906270" y="28252"/>
                  </a:cubicBezTo>
                  <a:cubicBezTo>
                    <a:pt x="2028190" y="59644"/>
                    <a:pt x="2249170" y="117718"/>
                    <a:pt x="2433320" y="205615"/>
                  </a:cubicBezTo>
                  <a:cubicBezTo>
                    <a:pt x="2655570" y="312347"/>
                    <a:pt x="2933700" y="459887"/>
                    <a:pt x="3135630" y="645098"/>
                  </a:cubicBezTo>
                  <a:cubicBezTo>
                    <a:pt x="3326130" y="822461"/>
                    <a:pt x="3481070" y="1064177"/>
                    <a:pt x="3619500" y="1285488"/>
                  </a:cubicBezTo>
                  <a:cubicBezTo>
                    <a:pt x="3747770" y="1492673"/>
                    <a:pt x="3839210" y="1706136"/>
                    <a:pt x="3945890" y="1925878"/>
                  </a:cubicBezTo>
                  <a:cubicBezTo>
                    <a:pt x="4057650" y="2153467"/>
                    <a:pt x="4136390" y="2428144"/>
                    <a:pt x="4273550" y="2630620"/>
                  </a:cubicBezTo>
                  <a:cubicBezTo>
                    <a:pt x="4405630" y="2825248"/>
                    <a:pt x="4566920" y="3007320"/>
                    <a:pt x="4749800" y="3123469"/>
                  </a:cubicBezTo>
                  <a:cubicBezTo>
                    <a:pt x="4937760" y="3241188"/>
                    <a:pt x="5167630" y="3286706"/>
                    <a:pt x="5388610" y="3322806"/>
                  </a:cubicBezTo>
                  <a:cubicBezTo>
                    <a:pt x="5621020" y="3358907"/>
                    <a:pt x="5859780" y="3319667"/>
                    <a:pt x="6113780" y="3329084"/>
                  </a:cubicBezTo>
                  <a:cubicBezTo>
                    <a:pt x="6393180" y="3338502"/>
                    <a:pt x="6711950" y="3325945"/>
                    <a:pt x="6996430" y="3380881"/>
                  </a:cubicBezTo>
                  <a:cubicBezTo>
                    <a:pt x="7272020" y="3434246"/>
                    <a:pt x="7557770" y="3533130"/>
                    <a:pt x="7795260" y="3644571"/>
                  </a:cubicBezTo>
                  <a:cubicBezTo>
                    <a:pt x="8001000" y="3741884"/>
                    <a:pt x="8183880" y="3840768"/>
                    <a:pt x="8347710" y="3989879"/>
                  </a:cubicBezTo>
                  <a:cubicBezTo>
                    <a:pt x="8510270" y="4138989"/>
                    <a:pt x="8646160" y="4327339"/>
                    <a:pt x="8773160" y="4540802"/>
                  </a:cubicBezTo>
                  <a:cubicBezTo>
                    <a:pt x="8914130" y="4776240"/>
                    <a:pt x="9028430" y="5090156"/>
                    <a:pt x="9144000" y="5355415"/>
                  </a:cubicBezTo>
                  <a:cubicBezTo>
                    <a:pt x="9250680" y="5604979"/>
                    <a:pt x="9287510" y="5920465"/>
                    <a:pt x="9441180" y="6086841"/>
                  </a:cubicBezTo>
                  <a:cubicBezTo>
                    <a:pt x="9594850" y="6253216"/>
                    <a:pt x="9856470" y="6308152"/>
                    <a:pt x="10064750" y="6352100"/>
                  </a:cubicBezTo>
                  <a:cubicBezTo>
                    <a:pt x="10264140" y="6396048"/>
                    <a:pt x="10457180" y="6336404"/>
                    <a:pt x="10665460" y="6361518"/>
                  </a:cubicBezTo>
                  <a:cubicBezTo>
                    <a:pt x="10895330" y="6388200"/>
                    <a:pt x="11159490" y="6438427"/>
                    <a:pt x="11386820" y="6526324"/>
                  </a:cubicBezTo>
                  <a:cubicBezTo>
                    <a:pt x="11606530" y="6611082"/>
                    <a:pt x="11823700" y="6730370"/>
                    <a:pt x="12009120" y="6874771"/>
                  </a:cubicBezTo>
                  <a:cubicBezTo>
                    <a:pt x="12184380" y="7009755"/>
                    <a:pt x="12332970" y="7165144"/>
                    <a:pt x="12475210" y="7356633"/>
                  </a:cubicBezTo>
                  <a:cubicBezTo>
                    <a:pt x="12631420" y="7563817"/>
                    <a:pt x="12788900" y="7822799"/>
                    <a:pt x="12896850" y="8086489"/>
                  </a:cubicBezTo>
                  <a:cubicBezTo>
                    <a:pt x="13006070" y="8351748"/>
                    <a:pt x="13075920" y="8660957"/>
                    <a:pt x="13127989" y="8941911"/>
                  </a:cubicBezTo>
                  <a:cubicBezTo>
                    <a:pt x="13174980" y="9200892"/>
                    <a:pt x="13136880" y="9469291"/>
                    <a:pt x="13208000" y="9707868"/>
                  </a:cubicBezTo>
                  <a:cubicBezTo>
                    <a:pt x="13280389" y="9952723"/>
                    <a:pt x="13403580" y="10221121"/>
                    <a:pt x="13564870" y="10387497"/>
                  </a:cubicBezTo>
                  <a:cubicBezTo>
                    <a:pt x="13728700" y="10557012"/>
                    <a:pt x="13971270" y="10602530"/>
                    <a:pt x="14184630" y="10712401"/>
                  </a:cubicBezTo>
                  <a:cubicBezTo>
                    <a:pt x="14413230" y="10830120"/>
                    <a:pt x="14669770" y="10949408"/>
                    <a:pt x="14894561" y="11076543"/>
                  </a:cubicBezTo>
                  <a:cubicBezTo>
                    <a:pt x="15104111" y="11194262"/>
                    <a:pt x="15303500" y="11283728"/>
                    <a:pt x="15491461" y="11442257"/>
                  </a:cubicBezTo>
                  <a:cubicBezTo>
                    <a:pt x="15692120" y="11611772"/>
                    <a:pt x="15995650" y="11792273"/>
                    <a:pt x="16054070" y="12074799"/>
                  </a:cubicBezTo>
                  <a:cubicBezTo>
                    <a:pt x="16127730" y="12431094"/>
                    <a:pt x="15895320" y="13270820"/>
                    <a:pt x="15661639" y="13479575"/>
                  </a:cubicBezTo>
                  <a:cubicBezTo>
                    <a:pt x="15478761" y="13626933"/>
                    <a:pt x="15165070" y="13507828"/>
                    <a:pt x="14926311" y="13495270"/>
                  </a:cubicBezTo>
                  <a:cubicBezTo>
                    <a:pt x="14700250" y="13484283"/>
                    <a:pt x="14494511" y="13427778"/>
                    <a:pt x="14267180" y="13412083"/>
                  </a:cubicBezTo>
                  <a:cubicBezTo>
                    <a:pt x="14025880" y="13396388"/>
                    <a:pt x="13783311" y="13407373"/>
                    <a:pt x="13519150" y="13404235"/>
                  </a:cubicBezTo>
                  <a:cubicBezTo>
                    <a:pt x="13219430" y="13401096"/>
                    <a:pt x="12860020" y="13396388"/>
                    <a:pt x="12561570" y="13393248"/>
                  </a:cubicBezTo>
                  <a:cubicBezTo>
                    <a:pt x="12298680" y="13390109"/>
                    <a:pt x="12071350" y="13386970"/>
                    <a:pt x="11822430" y="13383830"/>
                  </a:cubicBezTo>
                  <a:cubicBezTo>
                    <a:pt x="11569700" y="13382260"/>
                    <a:pt x="11316970" y="13379121"/>
                    <a:pt x="11059160" y="13375981"/>
                  </a:cubicBezTo>
                  <a:cubicBezTo>
                    <a:pt x="10792460" y="13374412"/>
                    <a:pt x="10524490" y="13371273"/>
                    <a:pt x="10246360" y="13368134"/>
                  </a:cubicBezTo>
                  <a:cubicBezTo>
                    <a:pt x="9954260" y="13364996"/>
                    <a:pt x="9640570" y="13360286"/>
                    <a:pt x="9345930" y="13357148"/>
                  </a:cubicBezTo>
                  <a:cubicBezTo>
                    <a:pt x="9061450" y="13355578"/>
                    <a:pt x="8793480" y="13354007"/>
                    <a:pt x="8507730" y="13350870"/>
                  </a:cubicBezTo>
                  <a:cubicBezTo>
                    <a:pt x="8206740" y="13349299"/>
                    <a:pt x="7884160" y="13344589"/>
                    <a:pt x="7581900" y="13343021"/>
                  </a:cubicBezTo>
                  <a:cubicBezTo>
                    <a:pt x="7291070" y="13339881"/>
                    <a:pt x="7004050" y="13339881"/>
                    <a:pt x="6728460" y="13338312"/>
                  </a:cubicBezTo>
                  <a:cubicBezTo>
                    <a:pt x="6466840" y="13338312"/>
                    <a:pt x="6210300" y="13338312"/>
                    <a:pt x="5966460" y="13338312"/>
                  </a:cubicBezTo>
                  <a:cubicBezTo>
                    <a:pt x="5739130" y="13338312"/>
                    <a:pt x="5543550" y="13344589"/>
                    <a:pt x="5311140" y="13341452"/>
                  </a:cubicBezTo>
                  <a:cubicBezTo>
                    <a:pt x="5045710" y="13335173"/>
                    <a:pt x="4744720" y="13316338"/>
                    <a:pt x="4460240" y="13306920"/>
                  </a:cubicBezTo>
                  <a:cubicBezTo>
                    <a:pt x="4173220" y="13297502"/>
                    <a:pt x="3876040" y="13292794"/>
                    <a:pt x="3596640" y="13283378"/>
                  </a:cubicBezTo>
                  <a:cubicBezTo>
                    <a:pt x="3335020" y="13275529"/>
                    <a:pt x="3074670" y="13269250"/>
                    <a:pt x="2835910" y="13255125"/>
                  </a:cubicBezTo>
                  <a:cubicBezTo>
                    <a:pt x="2623820" y="13244138"/>
                    <a:pt x="2438400" y="13231581"/>
                    <a:pt x="2236470" y="13212746"/>
                  </a:cubicBezTo>
                  <a:cubicBezTo>
                    <a:pt x="2033270" y="13193910"/>
                    <a:pt x="1833880" y="13168797"/>
                    <a:pt x="1621790" y="13142115"/>
                  </a:cubicBezTo>
                  <a:cubicBezTo>
                    <a:pt x="1393190" y="13113862"/>
                    <a:pt x="1145540" y="13137407"/>
                    <a:pt x="911860" y="13046369"/>
                  </a:cubicBezTo>
                  <a:cubicBezTo>
                    <a:pt x="655320" y="12944347"/>
                    <a:pt x="303530" y="12777971"/>
                    <a:pt x="152400" y="12525269"/>
                  </a:cubicBezTo>
                  <a:cubicBezTo>
                    <a:pt x="12700" y="12291401"/>
                    <a:pt x="0" y="11616480"/>
                    <a:pt x="0" y="11616480"/>
                  </a:cubicBezTo>
                  <a:moveTo>
                    <a:pt x="7865110" y="9215019"/>
                  </a:moveTo>
                  <a:cubicBezTo>
                    <a:pt x="7866380" y="9215019"/>
                    <a:pt x="7865110" y="9215019"/>
                    <a:pt x="7865110" y="9215019"/>
                  </a:cubicBezTo>
                </a:path>
              </a:pathLst>
            </a:custGeom>
            <a:solidFill>
              <a:srgbClr val="F7908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7" id="7"/>
          <p:cNvGrpSpPr/>
          <p:nvPr/>
        </p:nvGrpSpPr>
        <p:grpSpPr>
          <a:xfrm rot="0">
            <a:off x="1028700" y="4141982"/>
            <a:ext cx="9640474" cy="756071"/>
            <a:chOff x="0" y="0"/>
            <a:chExt cx="2539055" cy="19913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539055" cy="199130"/>
            </a:xfrm>
            <a:custGeom>
              <a:avLst/>
              <a:gdLst/>
              <a:ahLst/>
              <a:cxnLst/>
              <a:rect r="r" b="b" t="t" l="l"/>
              <a:pathLst>
                <a:path h="199130" w="2539055">
                  <a:moveTo>
                    <a:pt x="80306" y="0"/>
                  </a:moveTo>
                  <a:lnTo>
                    <a:pt x="2458749" y="0"/>
                  </a:lnTo>
                  <a:cubicBezTo>
                    <a:pt x="2503101" y="0"/>
                    <a:pt x="2539055" y="35954"/>
                    <a:pt x="2539055" y="80306"/>
                  </a:cubicBezTo>
                  <a:lnTo>
                    <a:pt x="2539055" y="118823"/>
                  </a:lnTo>
                  <a:cubicBezTo>
                    <a:pt x="2539055" y="140122"/>
                    <a:pt x="2530594" y="160548"/>
                    <a:pt x="2515534" y="175609"/>
                  </a:cubicBezTo>
                  <a:cubicBezTo>
                    <a:pt x="2500474" y="190669"/>
                    <a:pt x="2480047" y="199130"/>
                    <a:pt x="2458749" y="199130"/>
                  </a:cubicBezTo>
                  <a:lnTo>
                    <a:pt x="80306" y="199130"/>
                  </a:lnTo>
                  <a:cubicBezTo>
                    <a:pt x="35954" y="199130"/>
                    <a:pt x="0" y="163175"/>
                    <a:pt x="0" y="118823"/>
                  </a:cubicBezTo>
                  <a:lnTo>
                    <a:pt x="0" y="80306"/>
                  </a:lnTo>
                  <a:cubicBezTo>
                    <a:pt x="0" y="35954"/>
                    <a:pt x="35954" y="0"/>
                    <a:pt x="80306" y="0"/>
                  </a:cubicBezTo>
                  <a:close/>
                </a:path>
              </a:pathLst>
            </a:custGeom>
            <a:solidFill>
              <a:srgbClr val="FFE9E0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2539055" cy="246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028700" y="5773056"/>
            <a:ext cx="8620514" cy="756071"/>
            <a:chOff x="0" y="0"/>
            <a:chExt cx="2270423" cy="19913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270423" cy="199130"/>
            </a:xfrm>
            <a:custGeom>
              <a:avLst/>
              <a:gdLst/>
              <a:ahLst/>
              <a:cxnLst/>
              <a:rect r="r" b="b" t="t" l="l"/>
              <a:pathLst>
                <a:path h="199130" w="2270423">
                  <a:moveTo>
                    <a:pt x="89808" y="0"/>
                  </a:moveTo>
                  <a:lnTo>
                    <a:pt x="2180615" y="0"/>
                  </a:lnTo>
                  <a:cubicBezTo>
                    <a:pt x="2204434" y="0"/>
                    <a:pt x="2227277" y="9462"/>
                    <a:pt x="2244119" y="26304"/>
                  </a:cubicBezTo>
                  <a:cubicBezTo>
                    <a:pt x="2260962" y="43146"/>
                    <a:pt x="2270423" y="65990"/>
                    <a:pt x="2270423" y="89808"/>
                  </a:cubicBezTo>
                  <a:lnTo>
                    <a:pt x="2270423" y="109322"/>
                  </a:lnTo>
                  <a:cubicBezTo>
                    <a:pt x="2270423" y="133140"/>
                    <a:pt x="2260962" y="155983"/>
                    <a:pt x="2244119" y="172826"/>
                  </a:cubicBezTo>
                  <a:cubicBezTo>
                    <a:pt x="2227277" y="189668"/>
                    <a:pt x="2204434" y="199130"/>
                    <a:pt x="2180615" y="199130"/>
                  </a:cubicBezTo>
                  <a:lnTo>
                    <a:pt x="89808" y="199130"/>
                  </a:lnTo>
                  <a:cubicBezTo>
                    <a:pt x="65990" y="199130"/>
                    <a:pt x="43146" y="189668"/>
                    <a:pt x="26304" y="172826"/>
                  </a:cubicBezTo>
                  <a:cubicBezTo>
                    <a:pt x="9462" y="155983"/>
                    <a:pt x="0" y="133140"/>
                    <a:pt x="0" y="109322"/>
                  </a:cubicBezTo>
                  <a:lnTo>
                    <a:pt x="0" y="89808"/>
                  </a:lnTo>
                  <a:cubicBezTo>
                    <a:pt x="0" y="65990"/>
                    <a:pt x="9462" y="43146"/>
                    <a:pt x="26304" y="26304"/>
                  </a:cubicBezTo>
                  <a:cubicBezTo>
                    <a:pt x="43146" y="9462"/>
                    <a:pt x="65990" y="0"/>
                    <a:pt x="89808" y="0"/>
                  </a:cubicBezTo>
                  <a:close/>
                </a:path>
              </a:pathLst>
            </a:custGeom>
            <a:solidFill>
              <a:srgbClr val="FFE9E0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47625"/>
              <a:ext cx="2270423" cy="246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028700" y="372562"/>
            <a:ext cx="1049713" cy="1190396"/>
          </a:xfrm>
          <a:custGeom>
            <a:avLst/>
            <a:gdLst/>
            <a:ahLst/>
            <a:cxnLst/>
            <a:rect r="r" b="b" t="t" l="l"/>
            <a:pathLst>
              <a:path h="1190396" w="1049713">
                <a:moveTo>
                  <a:pt x="0" y="0"/>
                </a:moveTo>
                <a:lnTo>
                  <a:pt x="1049713" y="0"/>
                </a:lnTo>
                <a:lnTo>
                  <a:pt x="1049713" y="1190395"/>
                </a:lnTo>
                <a:lnTo>
                  <a:pt x="0" y="11903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723468" y="6445568"/>
            <a:ext cx="1475205" cy="4631827"/>
            <a:chOff x="0" y="0"/>
            <a:chExt cx="354330" cy="111252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F9F7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6" id="16"/>
          <p:cNvGrpSpPr/>
          <p:nvPr/>
        </p:nvGrpSpPr>
        <p:grpSpPr>
          <a:xfrm rot="0">
            <a:off x="-741162" y="8037097"/>
            <a:ext cx="4446765" cy="1406468"/>
            <a:chOff x="0" y="0"/>
            <a:chExt cx="1068070" cy="33782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F9F7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8" id="18"/>
          <p:cNvGrpSpPr/>
          <p:nvPr/>
        </p:nvGrpSpPr>
        <p:grpSpPr>
          <a:xfrm rot="0">
            <a:off x="7575232" y="6445568"/>
            <a:ext cx="265747" cy="834390"/>
            <a:chOff x="0" y="0"/>
            <a:chExt cx="354330" cy="111252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0" id="20"/>
          <p:cNvGrpSpPr/>
          <p:nvPr/>
        </p:nvGrpSpPr>
        <p:grpSpPr>
          <a:xfrm rot="0">
            <a:off x="7311390" y="6732270"/>
            <a:ext cx="801052" cy="253365"/>
            <a:chOff x="0" y="0"/>
            <a:chExt cx="1068070" cy="33782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2" id="22"/>
          <p:cNvGrpSpPr/>
          <p:nvPr/>
        </p:nvGrpSpPr>
        <p:grpSpPr>
          <a:xfrm rot="0">
            <a:off x="6994904" y="6985635"/>
            <a:ext cx="184326" cy="578745"/>
            <a:chOff x="0" y="0"/>
            <a:chExt cx="354330" cy="111252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4" id="24"/>
          <p:cNvGrpSpPr/>
          <p:nvPr/>
        </p:nvGrpSpPr>
        <p:grpSpPr>
          <a:xfrm rot="0">
            <a:off x="6811899" y="7184496"/>
            <a:ext cx="555621" cy="175738"/>
            <a:chOff x="0" y="0"/>
            <a:chExt cx="1068070" cy="33782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6" id="26"/>
          <p:cNvGrpSpPr/>
          <p:nvPr/>
        </p:nvGrpSpPr>
        <p:grpSpPr>
          <a:xfrm rot="0">
            <a:off x="491490" y="6242424"/>
            <a:ext cx="265747" cy="834390"/>
            <a:chOff x="0" y="0"/>
            <a:chExt cx="354330" cy="111252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8" id="28"/>
          <p:cNvGrpSpPr/>
          <p:nvPr/>
        </p:nvGrpSpPr>
        <p:grpSpPr>
          <a:xfrm rot="0">
            <a:off x="227647" y="6529126"/>
            <a:ext cx="801052" cy="253365"/>
            <a:chOff x="0" y="0"/>
            <a:chExt cx="1068070" cy="33782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0" id="30"/>
          <p:cNvGrpSpPr/>
          <p:nvPr/>
        </p:nvGrpSpPr>
        <p:grpSpPr>
          <a:xfrm rot="0">
            <a:off x="12454799" y="542427"/>
            <a:ext cx="309749" cy="972545"/>
            <a:chOff x="0" y="0"/>
            <a:chExt cx="354330" cy="111252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2" id="32"/>
          <p:cNvGrpSpPr/>
          <p:nvPr/>
        </p:nvGrpSpPr>
        <p:grpSpPr>
          <a:xfrm rot="0">
            <a:off x="12147270" y="876601"/>
            <a:ext cx="933688" cy="295316"/>
            <a:chOff x="0" y="0"/>
            <a:chExt cx="1068070" cy="33782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4" id="34"/>
          <p:cNvGrpSpPr/>
          <p:nvPr/>
        </p:nvGrpSpPr>
        <p:grpSpPr>
          <a:xfrm rot="0">
            <a:off x="13163180" y="415158"/>
            <a:ext cx="193995" cy="609101"/>
            <a:chOff x="0" y="0"/>
            <a:chExt cx="354330" cy="111252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6" id="36"/>
          <p:cNvGrpSpPr/>
          <p:nvPr/>
        </p:nvGrpSpPr>
        <p:grpSpPr>
          <a:xfrm rot="0">
            <a:off x="12970576" y="624450"/>
            <a:ext cx="584765" cy="184955"/>
            <a:chOff x="0" y="0"/>
            <a:chExt cx="1068070" cy="33782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8" id="38"/>
          <p:cNvGrpSpPr/>
          <p:nvPr/>
        </p:nvGrpSpPr>
        <p:grpSpPr>
          <a:xfrm rot="0">
            <a:off x="8046210" y="-554791"/>
            <a:ext cx="1153805" cy="3622698"/>
            <a:chOff x="0" y="0"/>
            <a:chExt cx="354330" cy="111252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F9F7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0" id="40"/>
          <p:cNvGrpSpPr/>
          <p:nvPr/>
        </p:nvGrpSpPr>
        <p:grpSpPr>
          <a:xfrm rot="0">
            <a:off x="6900677" y="689995"/>
            <a:ext cx="3477956" cy="1100043"/>
            <a:chOff x="0" y="0"/>
            <a:chExt cx="1068070" cy="33782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F9F7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2" id="42"/>
          <p:cNvGrpSpPr/>
          <p:nvPr/>
        </p:nvGrpSpPr>
        <p:grpSpPr>
          <a:xfrm rot="0">
            <a:off x="7457455" y="2312373"/>
            <a:ext cx="228988" cy="718975"/>
            <a:chOff x="0" y="0"/>
            <a:chExt cx="354330" cy="111252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4" id="44"/>
          <p:cNvGrpSpPr/>
          <p:nvPr/>
        </p:nvGrpSpPr>
        <p:grpSpPr>
          <a:xfrm rot="0">
            <a:off x="7230108" y="2559418"/>
            <a:ext cx="690248" cy="218319"/>
            <a:chOff x="0" y="0"/>
            <a:chExt cx="1068070" cy="33782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6" id="46"/>
          <p:cNvGrpSpPr/>
          <p:nvPr/>
        </p:nvGrpSpPr>
        <p:grpSpPr>
          <a:xfrm rot="0">
            <a:off x="3888608" y="7360234"/>
            <a:ext cx="184326" cy="578745"/>
            <a:chOff x="0" y="0"/>
            <a:chExt cx="354330" cy="111252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8" id="48"/>
          <p:cNvGrpSpPr/>
          <p:nvPr/>
        </p:nvGrpSpPr>
        <p:grpSpPr>
          <a:xfrm rot="0">
            <a:off x="3705603" y="7559094"/>
            <a:ext cx="555621" cy="175738"/>
            <a:chOff x="0" y="0"/>
            <a:chExt cx="1068070" cy="337820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50" id="50"/>
          <p:cNvGrpSpPr/>
          <p:nvPr/>
        </p:nvGrpSpPr>
        <p:grpSpPr>
          <a:xfrm rot="0">
            <a:off x="10681537" y="8902837"/>
            <a:ext cx="305092" cy="957923"/>
            <a:chOff x="0" y="0"/>
            <a:chExt cx="354330" cy="1112520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7908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52" id="52"/>
          <p:cNvGrpSpPr/>
          <p:nvPr/>
        </p:nvGrpSpPr>
        <p:grpSpPr>
          <a:xfrm rot="0">
            <a:off x="10378632" y="9231987"/>
            <a:ext cx="919650" cy="290876"/>
            <a:chOff x="0" y="0"/>
            <a:chExt cx="1068070" cy="337820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7908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54" id="54"/>
          <p:cNvGrpSpPr/>
          <p:nvPr/>
        </p:nvGrpSpPr>
        <p:grpSpPr>
          <a:xfrm rot="0">
            <a:off x="10123001" y="8698741"/>
            <a:ext cx="169835" cy="533245"/>
            <a:chOff x="0" y="0"/>
            <a:chExt cx="354330" cy="1112520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7908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56" id="56"/>
          <p:cNvGrpSpPr/>
          <p:nvPr/>
        </p:nvGrpSpPr>
        <p:grpSpPr>
          <a:xfrm rot="0">
            <a:off x="9954384" y="8881968"/>
            <a:ext cx="511940" cy="161922"/>
            <a:chOff x="0" y="0"/>
            <a:chExt cx="1068070" cy="337820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7908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58" id="58"/>
          <p:cNvGrpSpPr/>
          <p:nvPr/>
        </p:nvGrpSpPr>
        <p:grpSpPr>
          <a:xfrm rot="0">
            <a:off x="16887185" y="809405"/>
            <a:ext cx="184078" cy="577965"/>
            <a:chOff x="0" y="0"/>
            <a:chExt cx="354330" cy="1112520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7908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60" id="60"/>
          <p:cNvGrpSpPr/>
          <p:nvPr/>
        </p:nvGrpSpPr>
        <p:grpSpPr>
          <a:xfrm rot="0">
            <a:off x="16704427" y="1007998"/>
            <a:ext cx="554873" cy="175501"/>
            <a:chOff x="0" y="0"/>
            <a:chExt cx="1068070" cy="337820"/>
          </a:xfrm>
        </p:grpSpPr>
        <p:sp>
          <p:nvSpPr>
            <p:cNvPr name="Freeform 61" id="61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7908D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62" id="62"/>
          <p:cNvSpPr txBox="true"/>
          <p:nvPr/>
        </p:nvSpPr>
        <p:spPr>
          <a:xfrm rot="0">
            <a:off x="1028700" y="8710930"/>
            <a:ext cx="6677212" cy="5472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E16161"/>
                </a:solidFill>
                <a:latin typeface="Bernoru"/>
                <a:ea typeface="Bernoru"/>
                <a:cs typeface="Bernoru"/>
                <a:sym typeface="Bernoru"/>
              </a:rPr>
              <a:t>Created By : Howard Ong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1736944" y="862395"/>
            <a:ext cx="4099838" cy="5472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E16161"/>
                </a:solidFill>
                <a:latin typeface="Bernoru"/>
                <a:ea typeface="Bernoru"/>
                <a:cs typeface="Bernoru"/>
                <a:sym typeface="Bernoru"/>
              </a:rPr>
              <a:t>Liceria &amp; Co.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1518704" y="3467957"/>
            <a:ext cx="10112180" cy="30819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2264"/>
              </a:lnSpc>
            </a:pPr>
            <a:r>
              <a:rPr lang="en-US" sz="9507">
                <a:solidFill>
                  <a:srgbClr val="E16161"/>
                </a:solidFill>
                <a:latin typeface="Bernoru"/>
                <a:ea typeface="Bernoru"/>
                <a:cs typeface="Bernoru"/>
                <a:sym typeface="Bernoru"/>
              </a:rPr>
              <a:t>INNOVATIONS IN MEDICINE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E9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16808" y="499419"/>
            <a:ext cx="8017311" cy="9424086"/>
            <a:chOff x="0" y="0"/>
            <a:chExt cx="2111555" cy="248206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11555" cy="2482064"/>
            </a:xfrm>
            <a:custGeom>
              <a:avLst/>
              <a:gdLst/>
              <a:ahLst/>
              <a:cxnLst/>
              <a:rect r="r" b="b" t="t" l="l"/>
              <a:pathLst>
                <a:path h="2482064" w="2111555">
                  <a:moveTo>
                    <a:pt x="31866" y="0"/>
                  </a:moveTo>
                  <a:lnTo>
                    <a:pt x="2079689" y="0"/>
                  </a:lnTo>
                  <a:cubicBezTo>
                    <a:pt x="2097288" y="0"/>
                    <a:pt x="2111555" y="14267"/>
                    <a:pt x="2111555" y="31866"/>
                  </a:cubicBezTo>
                  <a:lnTo>
                    <a:pt x="2111555" y="2450198"/>
                  </a:lnTo>
                  <a:cubicBezTo>
                    <a:pt x="2111555" y="2467797"/>
                    <a:pt x="2097288" y="2482064"/>
                    <a:pt x="2079689" y="2482064"/>
                  </a:cubicBezTo>
                  <a:lnTo>
                    <a:pt x="31866" y="2482064"/>
                  </a:lnTo>
                  <a:cubicBezTo>
                    <a:pt x="14267" y="2482064"/>
                    <a:pt x="0" y="2467797"/>
                    <a:pt x="0" y="2450198"/>
                  </a:cubicBezTo>
                  <a:lnTo>
                    <a:pt x="0" y="31866"/>
                  </a:lnTo>
                  <a:cubicBezTo>
                    <a:pt x="0" y="14267"/>
                    <a:pt x="14267" y="0"/>
                    <a:pt x="31866" y="0"/>
                  </a:cubicBezTo>
                  <a:close/>
                </a:path>
              </a:pathLst>
            </a:custGeom>
            <a:solidFill>
              <a:srgbClr val="FFF9F7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111555" cy="25296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6802" y="1633883"/>
            <a:ext cx="5997323" cy="7155158"/>
          </a:xfrm>
          <a:custGeom>
            <a:avLst/>
            <a:gdLst/>
            <a:ahLst/>
            <a:cxnLst/>
            <a:rect r="r" b="b" t="t" l="l"/>
            <a:pathLst>
              <a:path h="7155158" w="5997323">
                <a:moveTo>
                  <a:pt x="0" y="0"/>
                </a:moveTo>
                <a:lnTo>
                  <a:pt x="5997323" y="0"/>
                </a:lnTo>
                <a:lnTo>
                  <a:pt x="5997323" y="7155158"/>
                </a:lnTo>
                <a:lnTo>
                  <a:pt x="0" y="71551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1616960" y="5921526"/>
            <a:ext cx="12484848" cy="10525141"/>
            <a:chOff x="0" y="0"/>
            <a:chExt cx="16156940" cy="1362083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50800" y="61214"/>
              <a:ext cx="16127730" cy="13626934"/>
            </a:xfrm>
            <a:custGeom>
              <a:avLst/>
              <a:gdLst/>
              <a:ahLst/>
              <a:cxnLst/>
              <a:rect r="r" b="b" t="t" l="l"/>
              <a:pathLst>
                <a:path h="13626934" w="16127730">
                  <a:moveTo>
                    <a:pt x="0" y="11616480"/>
                  </a:moveTo>
                  <a:cubicBezTo>
                    <a:pt x="181610" y="10261930"/>
                    <a:pt x="254000" y="9916623"/>
                    <a:pt x="314960" y="9588579"/>
                  </a:cubicBezTo>
                  <a:cubicBezTo>
                    <a:pt x="373380" y="9274663"/>
                    <a:pt x="439420" y="8973303"/>
                    <a:pt x="487680" y="8671944"/>
                  </a:cubicBezTo>
                  <a:cubicBezTo>
                    <a:pt x="534670" y="8380001"/>
                    <a:pt x="580390" y="8084920"/>
                    <a:pt x="603250" y="7807103"/>
                  </a:cubicBezTo>
                  <a:cubicBezTo>
                    <a:pt x="624840" y="7552831"/>
                    <a:pt x="622300" y="7344077"/>
                    <a:pt x="631190" y="7069400"/>
                  </a:cubicBezTo>
                  <a:cubicBezTo>
                    <a:pt x="641350" y="6720953"/>
                    <a:pt x="655320" y="6256356"/>
                    <a:pt x="661670" y="5885934"/>
                  </a:cubicBezTo>
                  <a:cubicBezTo>
                    <a:pt x="666750" y="5561031"/>
                    <a:pt x="666750" y="5276937"/>
                    <a:pt x="666750" y="4966159"/>
                  </a:cubicBezTo>
                  <a:cubicBezTo>
                    <a:pt x="668020" y="4647533"/>
                    <a:pt x="665480" y="4306934"/>
                    <a:pt x="664210" y="3993018"/>
                  </a:cubicBezTo>
                  <a:cubicBezTo>
                    <a:pt x="662940" y="3701075"/>
                    <a:pt x="662940" y="3438955"/>
                    <a:pt x="659130" y="3148582"/>
                  </a:cubicBezTo>
                  <a:cubicBezTo>
                    <a:pt x="654050" y="2840944"/>
                    <a:pt x="640080" y="2497206"/>
                    <a:pt x="635000" y="2194276"/>
                  </a:cubicBezTo>
                  <a:cubicBezTo>
                    <a:pt x="629920" y="1918030"/>
                    <a:pt x="629920" y="1593126"/>
                    <a:pt x="628650" y="1403207"/>
                  </a:cubicBezTo>
                  <a:cubicBezTo>
                    <a:pt x="628650" y="1298045"/>
                    <a:pt x="626110" y="1156782"/>
                    <a:pt x="626110" y="1156782"/>
                  </a:cubicBezTo>
                  <a:cubicBezTo>
                    <a:pt x="626110" y="1155212"/>
                    <a:pt x="633730" y="1089290"/>
                    <a:pt x="636270" y="1056329"/>
                  </a:cubicBezTo>
                  <a:cubicBezTo>
                    <a:pt x="640080" y="1021798"/>
                    <a:pt x="646430" y="957445"/>
                    <a:pt x="646430" y="955876"/>
                  </a:cubicBezTo>
                  <a:cubicBezTo>
                    <a:pt x="646430" y="954306"/>
                    <a:pt x="665480" y="891523"/>
                    <a:pt x="675640" y="860131"/>
                  </a:cubicBezTo>
                  <a:cubicBezTo>
                    <a:pt x="684530" y="828739"/>
                    <a:pt x="703580" y="767526"/>
                    <a:pt x="704850" y="765956"/>
                  </a:cubicBezTo>
                  <a:cubicBezTo>
                    <a:pt x="704850" y="764386"/>
                    <a:pt x="735330" y="711021"/>
                    <a:pt x="750570" y="682768"/>
                  </a:cubicBezTo>
                  <a:cubicBezTo>
                    <a:pt x="767080" y="654516"/>
                    <a:pt x="796290" y="599580"/>
                    <a:pt x="797560" y="599580"/>
                  </a:cubicBezTo>
                  <a:cubicBezTo>
                    <a:pt x="798830" y="598011"/>
                    <a:pt x="838200" y="554062"/>
                    <a:pt x="858520" y="532088"/>
                  </a:cubicBezTo>
                  <a:cubicBezTo>
                    <a:pt x="878840" y="510114"/>
                    <a:pt x="919480" y="466166"/>
                    <a:pt x="920750" y="464596"/>
                  </a:cubicBezTo>
                  <a:cubicBezTo>
                    <a:pt x="920750" y="464596"/>
                    <a:pt x="969010" y="433205"/>
                    <a:pt x="993140" y="417509"/>
                  </a:cubicBezTo>
                  <a:cubicBezTo>
                    <a:pt x="1017270" y="401813"/>
                    <a:pt x="1064260" y="370421"/>
                    <a:pt x="1065530" y="370421"/>
                  </a:cubicBezTo>
                  <a:cubicBezTo>
                    <a:pt x="1066800" y="370421"/>
                    <a:pt x="1118870" y="354725"/>
                    <a:pt x="1144270" y="346878"/>
                  </a:cubicBezTo>
                  <a:cubicBezTo>
                    <a:pt x="1170940" y="339030"/>
                    <a:pt x="1223010" y="321764"/>
                    <a:pt x="1224280" y="321764"/>
                  </a:cubicBezTo>
                  <a:cubicBezTo>
                    <a:pt x="1225550" y="321764"/>
                    <a:pt x="1239520" y="324903"/>
                    <a:pt x="1243330" y="321764"/>
                  </a:cubicBezTo>
                  <a:cubicBezTo>
                    <a:pt x="1245870" y="320195"/>
                    <a:pt x="1244600" y="317055"/>
                    <a:pt x="1248410" y="313916"/>
                  </a:cubicBezTo>
                  <a:cubicBezTo>
                    <a:pt x="1258570" y="295081"/>
                    <a:pt x="1310640" y="218172"/>
                    <a:pt x="1348740" y="178932"/>
                  </a:cubicBezTo>
                  <a:cubicBezTo>
                    <a:pt x="1385570" y="139693"/>
                    <a:pt x="1428750" y="106731"/>
                    <a:pt x="1471930" y="78479"/>
                  </a:cubicBezTo>
                  <a:cubicBezTo>
                    <a:pt x="1516380" y="51796"/>
                    <a:pt x="1564640" y="31391"/>
                    <a:pt x="1611630" y="18835"/>
                  </a:cubicBezTo>
                  <a:cubicBezTo>
                    <a:pt x="1659890" y="6278"/>
                    <a:pt x="1710690" y="0"/>
                    <a:pt x="1758950" y="1569"/>
                  </a:cubicBezTo>
                  <a:cubicBezTo>
                    <a:pt x="1808480" y="3139"/>
                    <a:pt x="1842770" y="10987"/>
                    <a:pt x="1906270" y="28252"/>
                  </a:cubicBezTo>
                  <a:cubicBezTo>
                    <a:pt x="2028190" y="59644"/>
                    <a:pt x="2249170" y="117718"/>
                    <a:pt x="2433320" y="205615"/>
                  </a:cubicBezTo>
                  <a:cubicBezTo>
                    <a:pt x="2655570" y="312347"/>
                    <a:pt x="2933700" y="459887"/>
                    <a:pt x="3135630" y="645098"/>
                  </a:cubicBezTo>
                  <a:cubicBezTo>
                    <a:pt x="3326130" y="822461"/>
                    <a:pt x="3481070" y="1064177"/>
                    <a:pt x="3619500" y="1285488"/>
                  </a:cubicBezTo>
                  <a:cubicBezTo>
                    <a:pt x="3747770" y="1492673"/>
                    <a:pt x="3839210" y="1706136"/>
                    <a:pt x="3945890" y="1925878"/>
                  </a:cubicBezTo>
                  <a:cubicBezTo>
                    <a:pt x="4057650" y="2153467"/>
                    <a:pt x="4136390" y="2428144"/>
                    <a:pt x="4273550" y="2630620"/>
                  </a:cubicBezTo>
                  <a:cubicBezTo>
                    <a:pt x="4405630" y="2825248"/>
                    <a:pt x="4566920" y="3007320"/>
                    <a:pt x="4749800" y="3123469"/>
                  </a:cubicBezTo>
                  <a:cubicBezTo>
                    <a:pt x="4937760" y="3241188"/>
                    <a:pt x="5167630" y="3286706"/>
                    <a:pt x="5388610" y="3322806"/>
                  </a:cubicBezTo>
                  <a:cubicBezTo>
                    <a:pt x="5621020" y="3358907"/>
                    <a:pt x="5859780" y="3319667"/>
                    <a:pt x="6113780" y="3329084"/>
                  </a:cubicBezTo>
                  <a:cubicBezTo>
                    <a:pt x="6393180" y="3338502"/>
                    <a:pt x="6711950" y="3325945"/>
                    <a:pt x="6996430" y="3380881"/>
                  </a:cubicBezTo>
                  <a:cubicBezTo>
                    <a:pt x="7272020" y="3434246"/>
                    <a:pt x="7557770" y="3533130"/>
                    <a:pt x="7795260" y="3644571"/>
                  </a:cubicBezTo>
                  <a:cubicBezTo>
                    <a:pt x="8001000" y="3741884"/>
                    <a:pt x="8183880" y="3840768"/>
                    <a:pt x="8347710" y="3989879"/>
                  </a:cubicBezTo>
                  <a:cubicBezTo>
                    <a:pt x="8510270" y="4138989"/>
                    <a:pt x="8646160" y="4327339"/>
                    <a:pt x="8773160" y="4540802"/>
                  </a:cubicBezTo>
                  <a:cubicBezTo>
                    <a:pt x="8914130" y="4776240"/>
                    <a:pt x="9028430" y="5090156"/>
                    <a:pt x="9144000" y="5355415"/>
                  </a:cubicBezTo>
                  <a:cubicBezTo>
                    <a:pt x="9250680" y="5604979"/>
                    <a:pt x="9287510" y="5920465"/>
                    <a:pt x="9441180" y="6086841"/>
                  </a:cubicBezTo>
                  <a:cubicBezTo>
                    <a:pt x="9594850" y="6253216"/>
                    <a:pt x="9856470" y="6308152"/>
                    <a:pt x="10064750" y="6352100"/>
                  </a:cubicBezTo>
                  <a:cubicBezTo>
                    <a:pt x="10264140" y="6396048"/>
                    <a:pt x="10457180" y="6336404"/>
                    <a:pt x="10665460" y="6361518"/>
                  </a:cubicBezTo>
                  <a:cubicBezTo>
                    <a:pt x="10895330" y="6388200"/>
                    <a:pt x="11159490" y="6438427"/>
                    <a:pt x="11386820" y="6526324"/>
                  </a:cubicBezTo>
                  <a:cubicBezTo>
                    <a:pt x="11606530" y="6611082"/>
                    <a:pt x="11823700" y="6730370"/>
                    <a:pt x="12009120" y="6874771"/>
                  </a:cubicBezTo>
                  <a:cubicBezTo>
                    <a:pt x="12184380" y="7009755"/>
                    <a:pt x="12332970" y="7165144"/>
                    <a:pt x="12475210" y="7356633"/>
                  </a:cubicBezTo>
                  <a:cubicBezTo>
                    <a:pt x="12631420" y="7563817"/>
                    <a:pt x="12788900" y="7822799"/>
                    <a:pt x="12896850" y="8086489"/>
                  </a:cubicBezTo>
                  <a:cubicBezTo>
                    <a:pt x="13006070" y="8351748"/>
                    <a:pt x="13075920" y="8660957"/>
                    <a:pt x="13127989" y="8941911"/>
                  </a:cubicBezTo>
                  <a:cubicBezTo>
                    <a:pt x="13174980" y="9200892"/>
                    <a:pt x="13136880" y="9469291"/>
                    <a:pt x="13208000" y="9707868"/>
                  </a:cubicBezTo>
                  <a:cubicBezTo>
                    <a:pt x="13280389" y="9952723"/>
                    <a:pt x="13403580" y="10221121"/>
                    <a:pt x="13564870" y="10387497"/>
                  </a:cubicBezTo>
                  <a:cubicBezTo>
                    <a:pt x="13728700" y="10557012"/>
                    <a:pt x="13971270" y="10602530"/>
                    <a:pt x="14184630" y="10712401"/>
                  </a:cubicBezTo>
                  <a:cubicBezTo>
                    <a:pt x="14413230" y="10830120"/>
                    <a:pt x="14669770" y="10949408"/>
                    <a:pt x="14894561" y="11076543"/>
                  </a:cubicBezTo>
                  <a:cubicBezTo>
                    <a:pt x="15104111" y="11194262"/>
                    <a:pt x="15303500" y="11283728"/>
                    <a:pt x="15491461" y="11442257"/>
                  </a:cubicBezTo>
                  <a:cubicBezTo>
                    <a:pt x="15692120" y="11611772"/>
                    <a:pt x="15995650" y="11792273"/>
                    <a:pt x="16054070" y="12074799"/>
                  </a:cubicBezTo>
                  <a:cubicBezTo>
                    <a:pt x="16127730" y="12431094"/>
                    <a:pt x="15895320" y="13270820"/>
                    <a:pt x="15661639" y="13479575"/>
                  </a:cubicBezTo>
                  <a:cubicBezTo>
                    <a:pt x="15478761" y="13626933"/>
                    <a:pt x="15165070" y="13507828"/>
                    <a:pt x="14926311" y="13495270"/>
                  </a:cubicBezTo>
                  <a:cubicBezTo>
                    <a:pt x="14700250" y="13484283"/>
                    <a:pt x="14494511" y="13427778"/>
                    <a:pt x="14267180" y="13412083"/>
                  </a:cubicBezTo>
                  <a:cubicBezTo>
                    <a:pt x="14025880" y="13396388"/>
                    <a:pt x="13783311" y="13407373"/>
                    <a:pt x="13519150" y="13404235"/>
                  </a:cubicBezTo>
                  <a:cubicBezTo>
                    <a:pt x="13219430" y="13401096"/>
                    <a:pt x="12860020" y="13396388"/>
                    <a:pt x="12561570" y="13393248"/>
                  </a:cubicBezTo>
                  <a:cubicBezTo>
                    <a:pt x="12298680" y="13390109"/>
                    <a:pt x="12071350" y="13386970"/>
                    <a:pt x="11822430" y="13383830"/>
                  </a:cubicBezTo>
                  <a:cubicBezTo>
                    <a:pt x="11569700" y="13382260"/>
                    <a:pt x="11316970" y="13379121"/>
                    <a:pt x="11059160" y="13375981"/>
                  </a:cubicBezTo>
                  <a:cubicBezTo>
                    <a:pt x="10792460" y="13374412"/>
                    <a:pt x="10524490" y="13371273"/>
                    <a:pt x="10246360" y="13368134"/>
                  </a:cubicBezTo>
                  <a:cubicBezTo>
                    <a:pt x="9954260" y="13364996"/>
                    <a:pt x="9640570" y="13360286"/>
                    <a:pt x="9345930" y="13357148"/>
                  </a:cubicBezTo>
                  <a:cubicBezTo>
                    <a:pt x="9061450" y="13355578"/>
                    <a:pt x="8793480" y="13354007"/>
                    <a:pt x="8507730" y="13350870"/>
                  </a:cubicBezTo>
                  <a:cubicBezTo>
                    <a:pt x="8206740" y="13349299"/>
                    <a:pt x="7884160" y="13344589"/>
                    <a:pt x="7581900" y="13343021"/>
                  </a:cubicBezTo>
                  <a:cubicBezTo>
                    <a:pt x="7291070" y="13339881"/>
                    <a:pt x="7004050" y="13339881"/>
                    <a:pt x="6728460" y="13338312"/>
                  </a:cubicBezTo>
                  <a:cubicBezTo>
                    <a:pt x="6466840" y="13338312"/>
                    <a:pt x="6210300" y="13338312"/>
                    <a:pt x="5966460" y="13338312"/>
                  </a:cubicBezTo>
                  <a:cubicBezTo>
                    <a:pt x="5739130" y="13338312"/>
                    <a:pt x="5543550" y="13344589"/>
                    <a:pt x="5311140" y="13341452"/>
                  </a:cubicBezTo>
                  <a:cubicBezTo>
                    <a:pt x="5045710" y="13335173"/>
                    <a:pt x="4744720" y="13316338"/>
                    <a:pt x="4460240" y="13306920"/>
                  </a:cubicBezTo>
                  <a:cubicBezTo>
                    <a:pt x="4173220" y="13297502"/>
                    <a:pt x="3876040" y="13292794"/>
                    <a:pt x="3596640" y="13283378"/>
                  </a:cubicBezTo>
                  <a:cubicBezTo>
                    <a:pt x="3335020" y="13275529"/>
                    <a:pt x="3074670" y="13269250"/>
                    <a:pt x="2835910" y="13255125"/>
                  </a:cubicBezTo>
                  <a:cubicBezTo>
                    <a:pt x="2623820" y="13244138"/>
                    <a:pt x="2438400" y="13231581"/>
                    <a:pt x="2236470" y="13212746"/>
                  </a:cubicBezTo>
                  <a:cubicBezTo>
                    <a:pt x="2033270" y="13193910"/>
                    <a:pt x="1833880" y="13168797"/>
                    <a:pt x="1621790" y="13142115"/>
                  </a:cubicBezTo>
                  <a:cubicBezTo>
                    <a:pt x="1393190" y="13113862"/>
                    <a:pt x="1145540" y="13137407"/>
                    <a:pt x="911860" y="13046369"/>
                  </a:cubicBezTo>
                  <a:cubicBezTo>
                    <a:pt x="655320" y="12944347"/>
                    <a:pt x="303530" y="12777971"/>
                    <a:pt x="152400" y="12525269"/>
                  </a:cubicBezTo>
                  <a:cubicBezTo>
                    <a:pt x="12700" y="12291401"/>
                    <a:pt x="0" y="11616480"/>
                    <a:pt x="0" y="11616480"/>
                  </a:cubicBezTo>
                  <a:moveTo>
                    <a:pt x="7865110" y="9215019"/>
                  </a:moveTo>
                  <a:cubicBezTo>
                    <a:pt x="7866380" y="9215019"/>
                    <a:pt x="7865110" y="9215019"/>
                    <a:pt x="7865110" y="9215019"/>
                  </a:cubicBezTo>
                </a:path>
              </a:pathLst>
            </a:custGeom>
            <a:solidFill>
              <a:srgbClr val="F7908D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8" id="8"/>
          <p:cNvSpPr txBox="true"/>
          <p:nvPr/>
        </p:nvSpPr>
        <p:spPr>
          <a:xfrm rot="0">
            <a:off x="9144000" y="4810164"/>
            <a:ext cx="8115300" cy="11885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51"/>
              </a:lnSpc>
            </a:pP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Lorem ipsum dolor sit amet, consectetur adipiscing elit. Suspendisse sed purus hendrerit, consequat eros at, faucibus leo. Duis ornare tempus lacus id porta.</a:t>
            </a: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144000" y="7322871"/>
            <a:ext cx="6190394" cy="15886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51"/>
              </a:lnSpc>
            </a:pP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Lorem ipsum dolor sit amet, consectetur adipiscing elit. Suspendisse sed purus hendrerit, consequat eros at, faucibus leo. Duis ornare tempus lacus id porta.</a:t>
            </a: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 </a:t>
            </a:r>
          </a:p>
        </p:txBody>
      </p:sp>
      <p:grpSp>
        <p:nvGrpSpPr>
          <p:cNvPr name="Group 10" id="10"/>
          <p:cNvGrpSpPr/>
          <p:nvPr/>
        </p:nvGrpSpPr>
        <p:grpSpPr>
          <a:xfrm rot="-8170557">
            <a:off x="12045576" y="-6533689"/>
            <a:ext cx="12484848" cy="10525141"/>
            <a:chOff x="0" y="0"/>
            <a:chExt cx="16156940" cy="1362083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50800" y="61214"/>
              <a:ext cx="16127730" cy="13626934"/>
            </a:xfrm>
            <a:custGeom>
              <a:avLst/>
              <a:gdLst/>
              <a:ahLst/>
              <a:cxnLst/>
              <a:rect r="r" b="b" t="t" l="l"/>
              <a:pathLst>
                <a:path h="13626934" w="16127730">
                  <a:moveTo>
                    <a:pt x="0" y="11616480"/>
                  </a:moveTo>
                  <a:cubicBezTo>
                    <a:pt x="181610" y="10261930"/>
                    <a:pt x="254000" y="9916623"/>
                    <a:pt x="314960" y="9588579"/>
                  </a:cubicBezTo>
                  <a:cubicBezTo>
                    <a:pt x="373380" y="9274663"/>
                    <a:pt x="439420" y="8973303"/>
                    <a:pt x="487680" y="8671944"/>
                  </a:cubicBezTo>
                  <a:cubicBezTo>
                    <a:pt x="534670" y="8380001"/>
                    <a:pt x="580390" y="8084920"/>
                    <a:pt x="603250" y="7807103"/>
                  </a:cubicBezTo>
                  <a:cubicBezTo>
                    <a:pt x="624840" y="7552831"/>
                    <a:pt x="622300" y="7344077"/>
                    <a:pt x="631190" y="7069400"/>
                  </a:cubicBezTo>
                  <a:cubicBezTo>
                    <a:pt x="641350" y="6720953"/>
                    <a:pt x="655320" y="6256356"/>
                    <a:pt x="661670" y="5885934"/>
                  </a:cubicBezTo>
                  <a:cubicBezTo>
                    <a:pt x="666750" y="5561031"/>
                    <a:pt x="666750" y="5276937"/>
                    <a:pt x="666750" y="4966159"/>
                  </a:cubicBezTo>
                  <a:cubicBezTo>
                    <a:pt x="668020" y="4647533"/>
                    <a:pt x="665480" y="4306934"/>
                    <a:pt x="664210" y="3993018"/>
                  </a:cubicBezTo>
                  <a:cubicBezTo>
                    <a:pt x="662940" y="3701075"/>
                    <a:pt x="662940" y="3438955"/>
                    <a:pt x="659130" y="3148582"/>
                  </a:cubicBezTo>
                  <a:cubicBezTo>
                    <a:pt x="654050" y="2840944"/>
                    <a:pt x="640080" y="2497206"/>
                    <a:pt x="635000" y="2194276"/>
                  </a:cubicBezTo>
                  <a:cubicBezTo>
                    <a:pt x="629920" y="1918030"/>
                    <a:pt x="629920" y="1593126"/>
                    <a:pt x="628650" y="1403207"/>
                  </a:cubicBezTo>
                  <a:cubicBezTo>
                    <a:pt x="628650" y="1298045"/>
                    <a:pt x="626110" y="1156782"/>
                    <a:pt x="626110" y="1156782"/>
                  </a:cubicBezTo>
                  <a:cubicBezTo>
                    <a:pt x="626110" y="1155212"/>
                    <a:pt x="633730" y="1089290"/>
                    <a:pt x="636270" y="1056329"/>
                  </a:cubicBezTo>
                  <a:cubicBezTo>
                    <a:pt x="640080" y="1021798"/>
                    <a:pt x="646430" y="957445"/>
                    <a:pt x="646430" y="955876"/>
                  </a:cubicBezTo>
                  <a:cubicBezTo>
                    <a:pt x="646430" y="954306"/>
                    <a:pt x="665480" y="891523"/>
                    <a:pt x="675640" y="860131"/>
                  </a:cubicBezTo>
                  <a:cubicBezTo>
                    <a:pt x="684530" y="828739"/>
                    <a:pt x="703580" y="767526"/>
                    <a:pt x="704850" y="765956"/>
                  </a:cubicBezTo>
                  <a:cubicBezTo>
                    <a:pt x="704850" y="764386"/>
                    <a:pt x="735330" y="711021"/>
                    <a:pt x="750570" y="682768"/>
                  </a:cubicBezTo>
                  <a:cubicBezTo>
                    <a:pt x="767080" y="654516"/>
                    <a:pt x="796290" y="599580"/>
                    <a:pt x="797560" y="599580"/>
                  </a:cubicBezTo>
                  <a:cubicBezTo>
                    <a:pt x="798830" y="598011"/>
                    <a:pt x="838200" y="554062"/>
                    <a:pt x="858520" y="532088"/>
                  </a:cubicBezTo>
                  <a:cubicBezTo>
                    <a:pt x="878840" y="510114"/>
                    <a:pt x="919480" y="466166"/>
                    <a:pt x="920750" y="464596"/>
                  </a:cubicBezTo>
                  <a:cubicBezTo>
                    <a:pt x="920750" y="464596"/>
                    <a:pt x="969010" y="433205"/>
                    <a:pt x="993140" y="417509"/>
                  </a:cubicBezTo>
                  <a:cubicBezTo>
                    <a:pt x="1017270" y="401813"/>
                    <a:pt x="1064260" y="370421"/>
                    <a:pt x="1065530" y="370421"/>
                  </a:cubicBezTo>
                  <a:cubicBezTo>
                    <a:pt x="1066800" y="370421"/>
                    <a:pt x="1118870" y="354725"/>
                    <a:pt x="1144270" y="346878"/>
                  </a:cubicBezTo>
                  <a:cubicBezTo>
                    <a:pt x="1170940" y="339030"/>
                    <a:pt x="1223010" y="321764"/>
                    <a:pt x="1224280" y="321764"/>
                  </a:cubicBezTo>
                  <a:cubicBezTo>
                    <a:pt x="1225550" y="321764"/>
                    <a:pt x="1239520" y="324903"/>
                    <a:pt x="1243330" y="321764"/>
                  </a:cubicBezTo>
                  <a:cubicBezTo>
                    <a:pt x="1245870" y="320195"/>
                    <a:pt x="1244600" y="317055"/>
                    <a:pt x="1248410" y="313916"/>
                  </a:cubicBezTo>
                  <a:cubicBezTo>
                    <a:pt x="1258570" y="295081"/>
                    <a:pt x="1310640" y="218172"/>
                    <a:pt x="1348740" y="178932"/>
                  </a:cubicBezTo>
                  <a:cubicBezTo>
                    <a:pt x="1385570" y="139693"/>
                    <a:pt x="1428750" y="106731"/>
                    <a:pt x="1471930" y="78479"/>
                  </a:cubicBezTo>
                  <a:cubicBezTo>
                    <a:pt x="1516380" y="51796"/>
                    <a:pt x="1564640" y="31391"/>
                    <a:pt x="1611630" y="18835"/>
                  </a:cubicBezTo>
                  <a:cubicBezTo>
                    <a:pt x="1659890" y="6278"/>
                    <a:pt x="1710690" y="0"/>
                    <a:pt x="1758950" y="1569"/>
                  </a:cubicBezTo>
                  <a:cubicBezTo>
                    <a:pt x="1808480" y="3139"/>
                    <a:pt x="1842770" y="10987"/>
                    <a:pt x="1906270" y="28252"/>
                  </a:cubicBezTo>
                  <a:cubicBezTo>
                    <a:pt x="2028190" y="59644"/>
                    <a:pt x="2249170" y="117718"/>
                    <a:pt x="2433320" y="205615"/>
                  </a:cubicBezTo>
                  <a:cubicBezTo>
                    <a:pt x="2655570" y="312347"/>
                    <a:pt x="2933700" y="459887"/>
                    <a:pt x="3135630" y="645098"/>
                  </a:cubicBezTo>
                  <a:cubicBezTo>
                    <a:pt x="3326130" y="822461"/>
                    <a:pt x="3481070" y="1064177"/>
                    <a:pt x="3619500" y="1285488"/>
                  </a:cubicBezTo>
                  <a:cubicBezTo>
                    <a:pt x="3747770" y="1492673"/>
                    <a:pt x="3839210" y="1706136"/>
                    <a:pt x="3945890" y="1925878"/>
                  </a:cubicBezTo>
                  <a:cubicBezTo>
                    <a:pt x="4057650" y="2153467"/>
                    <a:pt x="4136390" y="2428144"/>
                    <a:pt x="4273550" y="2630620"/>
                  </a:cubicBezTo>
                  <a:cubicBezTo>
                    <a:pt x="4405630" y="2825248"/>
                    <a:pt x="4566920" y="3007320"/>
                    <a:pt x="4749800" y="3123469"/>
                  </a:cubicBezTo>
                  <a:cubicBezTo>
                    <a:pt x="4937760" y="3241188"/>
                    <a:pt x="5167630" y="3286706"/>
                    <a:pt x="5388610" y="3322806"/>
                  </a:cubicBezTo>
                  <a:cubicBezTo>
                    <a:pt x="5621020" y="3358907"/>
                    <a:pt x="5859780" y="3319667"/>
                    <a:pt x="6113780" y="3329084"/>
                  </a:cubicBezTo>
                  <a:cubicBezTo>
                    <a:pt x="6393180" y="3338502"/>
                    <a:pt x="6711950" y="3325945"/>
                    <a:pt x="6996430" y="3380881"/>
                  </a:cubicBezTo>
                  <a:cubicBezTo>
                    <a:pt x="7272020" y="3434246"/>
                    <a:pt x="7557770" y="3533130"/>
                    <a:pt x="7795260" y="3644571"/>
                  </a:cubicBezTo>
                  <a:cubicBezTo>
                    <a:pt x="8001000" y="3741884"/>
                    <a:pt x="8183880" y="3840768"/>
                    <a:pt x="8347710" y="3989879"/>
                  </a:cubicBezTo>
                  <a:cubicBezTo>
                    <a:pt x="8510270" y="4138989"/>
                    <a:pt x="8646160" y="4327339"/>
                    <a:pt x="8773160" y="4540802"/>
                  </a:cubicBezTo>
                  <a:cubicBezTo>
                    <a:pt x="8914130" y="4776240"/>
                    <a:pt x="9028430" y="5090156"/>
                    <a:pt x="9144000" y="5355415"/>
                  </a:cubicBezTo>
                  <a:cubicBezTo>
                    <a:pt x="9250680" y="5604979"/>
                    <a:pt x="9287510" y="5920465"/>
                    <a:pt x="9441180" y="6086841"/>
                  </a:cubicBezTo>
                  <a:cubicBezTo>
                    <a:pt x="9594850" y="6253216"/>
                    <a:pt x="9856470" y="6308152"/>
                    <a:pt x="10064750" y="6352100"/>
                  </a:cubicBezTo>
                  <a:cubicBezTo>
                    <a:pt x="10264140" y="6396048"/>
                    <a:pt x="10457180" y="6336404"/>
                    <a:pt x="10665460" y="6361518"/>
                  </a:cubicBezTo>
                  <a:cubicBezTo>
                    <a:pt x="10895330" y="6388200"/>
                    <a:pt x="11159490" y="6438427"/>
                    <a:pt x="11386820" y="6526324"/>
                  </a:cubicBezTo>
                  <a:cubicBezTo>
                    <a:pt x="11606530" y="6611082"/>
                    <a:pt x="11823700" y="6730370"/>
                    <a:pt x="12009120" y="6874771"/>
                  </a:cubicBezTo>
                  <a:cubicBezTo>
                    <a:pt x="12184380" y="7009755"/>
                    <a:pt x="12332970" y="7165144"/>
                    <a:pt x="12475210" y="7356633"/>
                  </a:cubicBezTo>
                  <a:cubicBezTo>
                    <a:pt x="12631420" y="7563817"/>
                    <a:pt x="12788900" y="7822799"/>
                    <a:pt x="12896850" y="8086489"/>
                  </a:cubicBezTo>
                  <a:cubicBezTo>
                    <a:pt x="13006070" y="8351748"/>
                    <a:pt x="13075920" y="8660957"/>
                    <a:pt x="13127989" y="8941911"/>
                  </a:cubicBezTo>
                  <a:cubicBezTo>
                    <a:pt x="13174980" y="9200892"/>
                    <a:pt x="13136880" y="9469291"/>
                    <a:pt x="13208000" y="9707868"/>
                  </a:cubicBezTo>
                  <a:cubicBezTo>
                    <a:pt x="13280389" y="9952723"/>
                    <a:pt x="13403580" y="10221121"/>
                    <a:pt x="13564870" y="10387497"/>
                  </a:cubicBezTo>
                  <a:cubicBezTo>
                    <a:pt x="13728700" y="10557012"/>
                    <a:pt x="13971270" y="10602530"/>
                    <a:pt x="14184630" y="10712401"/>
                  </a:cubicBezTo>
                  <a:cubicBezTo>
                    <a:pt x="14413230" y="10830120"/>
                    <a:pt x="14669770" y="10949408"/>
                    <a:pt x="14894561" y="11076543"/>
                  </a:cubicBezTo>
                  <a:cubicBezTo>
                    <a:pt x="15104111" y="11194262"/>
                    <a:pt x="15303500" y="11283728"/>
                    <a:pt x="15491461" y="11442257"/>
                  </a:cubicBezTo>
                  <a:cubicBezTo>
                    <a:pt x="15692120" y="11611772"/>
                    <a:pt x="15995650" y="11792273"/>
                    <a:pt x="16054070" y="12074799"/>
                  </a:cubicBezTo>
                  <a:cubicBezTo>
                    <a:pt x="16127730" y="12431094"/>
                    <a:pt x="15895320" y="13270820"/>
                    <a:pt x="15661639" y="13479575"/>
                  </a:cubicBezTo>
                  <a:cubicBezTo>
                    <a:pt x="15478761" y="13626933"/>
                    <a:pt x="15165070" y="13507828"/>
                    <a:pt x="14926311" y="13495270"/>
                  </a:cubicBezTo>
                  <a:cubicBezTo>
                    <a:pt x="14700250" y="13484283"/>
                    <a:pt x="14494511" y="13427778"/>
                    <a:pt x="14267180" y="13412083"/>
                  </a:cubicBezTo>
                  <a:cubicBezTo>
                    <a:pt x="14025880" y="13396388"/>
                    <a:pt x="13783311" y="13407373"/>
                    <a:pt x="13519150" y="13404235"/>
                  </a:cubicBezTo>
                  <a:cubicBezTo>
                    <a:pt x="13219430" y="13401096"/>
                    <a:pt x="12860020" y="13396388"/>
                    <a:pt x="12561570" y="13393248"/>
                  </a:cubicBezTo>
                  <a:cubicBezTo>
                    <a:pt x="12298680" y="13390109"/>
                    <a:pt x="12071350" y="13386970"/>
                    <a:pt x="11822430" y="13383830"/>
                  </a:cubicBezTo>
                  <a:cubicBezTo>
                    <a:pt x="11569700" y="13382260"/>
                    <a:pt x="11316970" y="13379121"/>
                    <a:pt x="11059160" y="13375981"/>
                  </a:cubicBezTo>
                  <a:cubicBezTo>
                    <a:pt x="10792460" y="13374412"/>
                    <a:pt x="10524490" y="13371273"/>
                    <a:pt x="10246360" y="13368134"/>
                  </a:cubicBezTo>
                  <a:cubicBezTo>
                    <a:pt x="9954260" y="13364996"/>
                    <a:pt x="9640570" y="13360286"/>
                    <a:pt x="9345930" y="13357148"/>
                  </a:cubicBezTo>
                  <a:cubicBezTo>
                    <a:pt x="9061450" y="13355578"/>
                    <a:pt x="8793480" y="13354007"/>
                    <a:pt x="8507730" y="13350870"/>
                  </a:cubicBezTo>
                  <a:cubicBezTo>
                    <a:pt x="8206740" y="13349299"/>
                    <a:pt x="7884160" y="13344589"/>
                    <a:pt x="7581900" y="13343021"/>
                  </a:cubicBezTo>
                  <a:cubicBezTo>
                    <a:pt x="7291070" y="13339881"/>
                    <a:pt x="7004050" y="13339881"/>
                    <a:pt x="6728460" y="13338312"/>
                  </a:cubicBezTo>
                  <a:cubicBezTo>
                    <a:pt x="6466840" y="13338312"/>
                    <a:pt x="6210300" y="13338312"/>
                    <a:pt x="5966460" y="13338312"/>
                  </a:cubicBezTo>
                  <a:cubicBezTo>
                    <a:pt x="5739130" y="13338312"/>
                    <a:pt x="5543550" y="13344589"/>
                    <a:pt x="5311140" y="13341452"/>
                  </a:cubicBezTo>
                  <a:cubicBezTo>
                    <a:pt x="5045710" y="13335173"/>
                    <a:pt x="4744720" y="13316338"/>
                    <a:pt x="4460240" y="13306920"/>
                  </a:cubicBezTo>
                  <a:cubicBezTo>
                    <a:pt x="4173220" y="13297502"/>
                    <a:pt x="3876040" y="13292794"/>
                    <a:pt x="3596640" y="13283378"/>
                  </a:cubicBezTo>
                  <a:cubicBezTo>
                    <a:pt x="3335020" y="13275529"/>
                    <a:pt x="3074670" y="13269250"/>
                    <a:pt x="2835910" y="13255125"/>
                  </a:cubicBezTo>
                  <a:cubicBezTo>
                    <a:pt x="2623820" y="13244138"/>
                    <a:pt x="2438400" y="13231581"/>
                    <a:pt x="2236470" y="13212746"/>
                  </a:cubicBezTo>
                  <a:cubicBezTo>
                    <a:pt x="2033270" y="13193910"/>
                    <a:pt x="1833880" y="13168797"/>
                    <a:pt x="1621790" y="13142115"/>
                  </a:cubicBezTo>
                  <a:cubicBezTo>
                    <a:pt x="1393190" y="13113862"/>
                    <a:pt x="1145540" y="13137407"/>
                    <a:pt x="911860" y="13046369"/>
                  </a:cubicBezTo>
                  <a:cubicBezTo>
                    <a:pt x="655320" y="12944347"/>
                    <a:pt x="303530" y="12777971"/>
                    <a:pt x="152400" y="12525269"/>
                  </a:cubicBezTo>
                  <a:cubicBezTo>
                    <a:pt x="12700" y="12291401"/>
                    <a:pt x="0" y="11616480"/>
                    <a:pt x="0" y="11616480"/>
                  </a:cubicBezTo>
                  <a:moveTo>
                    <a:pt x="7865110" y="9215019"/>
                  </a:moveTo>
                  <a:cubicBezTo>
                    <a:pt x="7866380" y="9215019"/>
                    <a:pt x="7865110" y="9215019"/>
                    <a:pt x="7865110" y="9215019"/>
                  </a:cubicBezTo>
                </a:path>
              </a:pathLst>
            </a:custGeom>
            <a:solidFill>
              <a:srgbClr val="F7908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8891393" y="1351317"/>
            <a:ext cx="6952352" cy="498638"/>
            <a:chOff x="0" y="0"/>
            <a:chExt cx="1831072" cy="131329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831072" cy="131329"/>
            </a:xfrm>
            <a:custGeom>
              <a:avLst/>
              <a:gdLst/>
              <a:ahLst/>
              <a:cxnLst/>
              <a:rect r="r" b="b" t="t" l="l"/>
              <a:pathLst>
                <a:path h="131329" w="1831072">
                  <a:moveTo>
                    <a:pt x="65664" y="0"/>
                  </a:moveTo>
                  <a:lnTo>
                    <a:pt x="1765408" y="0"/>
                  </a:lnTo>
                  <a:cubicBezTo>
                    <a:pt x="1782823" y="0"/>
                    <a:pt x="1799525" y="6918"/>
                    <a:pt x="1811840" y="19233"/>
                  </a:cubicBezTo>
                  <a:cubicBezTo>
                    <a:pt x="1824154" y="31547"/>
                    <a:pt x="1831072" y="48249"/>
                    <a:pt x="1831072" y="65664"/>
                  </a:cubicBezTo>
                  <a:lnTo>
                    <a:pt x="1831072" y="65664"/>
                  </a:lnTo>
                  <a:cubicBezTo>
                    <a:pt x="1831072" y="101930"/>
                    <a:pt x="1801673" y="131329"/>
                    <a:pt x="1765408" y="131329"/>
                  </a:cubicBezTo>
                  <a:lnTo>
                    <a:pt x="65664" y="131329"/>
                  </a:lnTo>
                  <a:cubicBezTo>
                    <a:pt x="48249" y="131329"/>
                    <a:pt x="31547" y="124410"/>
                    <a:pt x="19233" y="112096"/>
                  </a:cubicBezTo>
                  <a:cubicBezTo>
                    <a:pt x="6918" y="99782"/>
                    <a:pt x="0" y="83080"/>
                    <a:pt x="0" y="65664"/>
                  </a:cubicBezTo>
                  <a:lnTo>
                    <a:pt x="0" y="65664"/>
                  </a:lnTo>
                  <a:cubicBezTo>
                    <a:pt x="0" y="48249"/>
                    <a:pt x="6918" y="31547"/>
                    <a:pt x="19233" y="19233"/>
                  </a:cubicBezTo>
                  <a:cubicBezTo>
                    <a:pt x="31547" y="6918"/>
                    <a:pt x="48249" y="0"/>
                    <a:pt x="65664" y="0"/>
                  </a:cubicBezTo>
                  <a:close/>
                </a:path>
              </a:pathLst>
            </a:custGeom>
            <a:solidFill>
              <a:srgbClr val="FFF9F7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47625"/>
              <a:ext cx="1831072" cy="1789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8891393" y="2247776"/>
            <a:ext cx="6138866" cy="498638"/>
            <a:chOff x="0" y="0"/>
            <a:chExt cx="1616821" cy="13132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616821" cy="131329"/>
            </a:xfrm>
            <a:custGeom>
              <a:avLst/>
              <a:gdLst/>
              <a:ahLst/>
              <a:cxnLst/>
              <a:rect r="r" b="b" t="t" l="l"/>
              <a:pathLst>
                <a:path h="131329" w="1616821">
                  <a:moveTo>
                    <a:pt x="65664" y="0"/>
                  </a:moveTo>
                  <a:lnTo>
                    <a:pt x="1551156" y="0"/>
                  </a:lnTo>
                  <a:cubicBezTo>
                    <a:pt x="1568572" y="0"/>
                    <a:pt x="1585273" y="6918"/>
                    <a:pt x="1597588" y="19233"/>
                  </a:cubicBezTo>
                  <a:cubicBezTo>
                    <a:pt x="1609902" y="31547"/>
                    <a:pt x="1616821" y="48249"/>
                    <a:pt x="1616821" y="65664"/>
                  </a:cubicBezTo>
                  <a:lnTo>
                    <a:pt x="1616821" y="65664"/>
                  </a:lnTo>
                  <a:cubicBezTo>
                    <a:pt x="1616821" y="101930"/>
                    <a:pt x="1587422" y="131329"/>
                    <a:pt x="1551156" y="131329"/>
                  </a:cubicBezTo>
                  <a:lnTo>
                    <a:pt x="65664" y="131329"/>
                  </a:lnTo>
                  <a:cubicBezTo>
                    <a:pt x="48249" y="131329"/>
                    <a:pt x="31547" y="124410"/>
                    <a:pt x="19233" y="112096"/>
                  </a:cubicBezTo>
                  <a:cubicBezTo>
                    <a:pt x="6918" y="99782"/>
                    <a:pt x="0" y="83080"/>
                    <a:pt x="0" y="65664"/>
                  </a:cubicBezTo>
                  <a:lnTo>
                    <a:pt x="0" y="65664"/>
                  </a:lnTo>
                  <a:cubicBezTo>
                    <a:pt x="0" y="48249"/>
                    <a:pt x="6918" y="31547"/>
                    <a:pt x="19233" y="19233"/>
                  </a:cubicBezTo>
                  <a:cubicBezTo>
                    <a:pt x="31547" y="6918"/>
                    <a:pt x="48249" y="0"/>
                    <a:pt x="65664" y="0"/>
                  </a:cubicBezTo>
                  <a:close/>
                </a:path>
              </a:pathLst>
            </a:custGeom>
            <a:solidFill>
              <a:srgbClr val="FFF9F7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47625"/>
              <a:ext cx="1616821" cy="1789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8891393" y="3073872"/>
            <a:ext cx="5768163" cy="498638"/>
            <a:chOff x="0" y="0"/>
            <a:chExt cx="1519187" cy="13132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519187" cy="131329"/>
            </a:xfrm>
            <a:custGeom>
              <a:avLst/>
              <a:gdLst/>
              <a:ahLst/>
              <a:cxnLst/>
              <a:rect r="r" b="b" t="t" l="l"/>
              <a:pathLst>
                <a:path h="131329" w="1519187">
                  <a:moveTo>
                    <a:pt x="65664" y="0"/>
                  </a:moveTo>
                  <a:lnTo>
                    <a:pt x="1453523" y="0"/>
                  </a:lnTo>
                  <a:cubicBezTo>
                    <a:pt x="1470938" y="0"/>
                    <a:pt x="1487640" y="6918"/>
                    <a:pt x="1499954" y="19233"/>
                  </a:cubicBezTo>
                  <a:cubicBezTo>
                    <a:pt x="1512269" y="31547"/>
                    <a:pt x="1519187" y="48249"/>
                    <a:pt x="1519187" y="65664"/>
                  </a:cubicBezTo>
                  <a:lnTo>
                    <a:pt x="1519187" y="65664"/>
                  </a:lnTo>
                  <a:cubicBezTo>
                    <a:pt x="1519187" y="83080"/>
                    <a:pt x="1512269" y="99782"/>
                    <a:pt x="1499954" y="112096"/>
                  </a:cubicBezTo>
                  <a:cubicBezTo>
                    <a:pt x="1487640" y="124410"/>
                    <a:pt x="1470938" y="131329"/>
                    <a:pt x="1453523" y="131329"/>
                  </a:cubicBezTo>
                  <a:lnTo>
                    <a:pt x="65664" y="131329"/>
                  </a:lnTo>
                  <a:cubicBezTo>
                    <a:pt x="48249" y="131329"/>
                    <a:pt x="31547" y="124410"/>
                    <a:pt x="19233" y="112096"/>
                  </a:cubicBezTo>
                  <a:cubicBezTo>
                    <a:pt x="6918" y="99782"/>
                    <a:pt x="0" y="83080"/>
                    <a:pt x="0" y="65664"/>
                  </a:cubicBezTo>
                  <a:lnTo>
                    <a:pt x="0" y="65664"/>
                  </a:lnTo>
                  <a:cubicBezTo>
                    <a:pt x="0" y="48249"/>
                    <a:pt x="6918" y="31547"/>
                    <a:pt x="19233" y="19233"/>
                  </a:cubicBezTo>
                  <a:cubicBezTo>
                    <a:pt x="31547" y="6918"/>
                    <a:pt x="48249" y="0"/>
                    <a:pt x="65664" y="0"/>
                  </a:cubicBezTo>
                  <a:close/>
                </a:path>
              </a:pathLst>
            </a:custGeom>
            <a:solidFill>
              <a:srgbClr val="FFF9F7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1519187" cy="1789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8891393" y="4335502"/>
            <a:ext cx="7456920" cy="283772"/>
            <a:chOff x="0" y="0"/>
            <a:chExt cx="1963962" cy="74738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963962" cy="74738"/>
            </a:xfrm>
            <a:custGeom>
              <a:avLst/>
              <a:gdLst/>
              <a:ahLst/>
              <a:cxnLst/>
              <a:rect r="r" b="b" t="t" l="l"/>
              <a:pathLst>
                <a:path h="74738" w="1963962">
                  <a:moveTo>
                    <a:pt x="37369" y="0"/>
                  </a:moveTo>
                  <a:lnTo>
                    <a:pt x="1926593" y="0"/>
                  </a:lnTo>
                  <a:cubicBezTo>
                    <a:pt x="1936504" y="0"/>
                    <a:pt x="1946009" y="3937"/>
                    <a:pt x="1953017" y="10945"/>
                  </a:cubicBezTo>
                  <a:cubicBezTo>
                    <a:pt x="1960025" y="17953"/>
                    <a:pt x="1963962" y="27458"/>
                    <a:pt x="1963962" y="37369"/>
                  </a:cubicBezTo>
                  <a:lnTo>
                    <a:pt x="1963962" y="37369"/>
                  </a:lnTo>
                  <a:cubicBezTo>
                    <a:pt x="1963962" y="58008"/>
                    <a:pt x="1947232" y="74738"/>
                    <a:pt x="1926593" y="74738"/>
                  </a:cubicBezTo>
                  <a:lnTo>
                    <a:pt x="37369" y="74738"/>
                  </a:lnTo>
                  <a:cubicBezTo>
                    <a:pt x="16731" y="74738"/>
                    <a:pt x="0" y="58008"/>
                    <a:pt x="0" y="37369"/>
                  </a:cubicBezTo>
                  <a:lnTo>
                    <a:pt x="0" y="37369"/>
                  </a:lnTo>
                  <a:cubicBezTo>
                    <a:pt x="0" y="16731"/>
                    <a:pt x="16731" y="0"/>
                    <a:pt x="37369" y="0"/>
                  </a:cubicBezTo>
                  <a:close/>
                </a:path>
              </a:pathLst>
            </a:custGeom>
            <a:solidFill>
              <a:srgbClr val="FFF9F7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47625"/>
              <a:ext cx="1963962" cy="12236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8891393" y="6848208"/>
            <a:ext cx="5665190" cy="283772"/>
            <a:chOff x="0" y="0"/>
            <a:chExt cx="1492066" cy="74738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492066" cy="74738"/>
            </a:xfrm>
            <a:custGeom>
              <a:avLst/>
              <a:gdLst/>
              <a:ahLst/>
              <a:cxnLst/>
              <a:rect r="r" b="b" t="t" l="l"/>
              <a:pathLst>
                <a:path h="74738" w="1492066">
                  <a:moveTo>
                    <a:pt x="37369" y="0"/>
                  </a:moveTo>
                  <a:lnTo>
                    <a:pt x="1454697" y="0"/>
                  </a:lnTo>
                  <a:cubicBezTo>
                    <a:pt x="1475336" y="0"/>
                    <a:pt x="1492066" y="16731"/>
                    <a:pt x="1492066" y="37369"/>
                  </a:cubicBezTo>
                  <a:lnTo>
                    <a:pt x="1492066" y="37369"/>
                  </a:lnTo>
                  <a:cubicBezTo>
                    <a:pt x="1492066" y="58008"/>
                    <a:pt x="1475336" y="74738"/>
                    <a:pt x="1454697" y="74738"/>
                  </a:cubicBezTo>
                  <a:lnTo>
                    <a:pt x="37369" y="74738"/>
                  </a:lnTo>
                  <a:cubicBezTo>
                    <a:pt x="16731" y="74738"/>
                    <a:pt x="0" y="58008"/>
                    <a:pt x="0" y="37369"/>
                  </a:cubicBezTo>
                  <a:lnTo>
                    <a:pt x="0" y="37369"/>
                  </a:lnTo>
                  <a:cubicBezTo>
                    <a:pt x="0" y="16731"/>
                    <a:pt x="16731" y="0"/>
                    <a:pt x="37369" y="0"/>
                  </a:cubicBezTo>
                  <a:close/>
                </a:path>
              </a:pathLst>
            </a:custGeom>
            <a:solidFill>
              <a:srgbClr val="FFF9F7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47625"/>
              <a:ext cx="1492066" cy="12236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9144000" y="6649771"/>
            <a:ext cx="7614494" cy="387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99"/>
              </a:lnSpc>
            </a:pPr>
            <a:r>
              <a:rPr lang="en-US" sz="2499">
                <a:solidFill>
                  <a:srgbClr val="E16161"/>
                </a:solidFill>
                <a:latin typeface="Bernoru"/>
                <a:ea typeface="Bernoru"/>
                <a:cs typeface="Bernoru"/>
                <a:sym typeface="Bernoru"/>
              </a:rPr>
              <a:t>Greetings and introduction</a:t>
            </a:r>
          </a:p>
        </p:txBody>
      </p:sp>
      <p:grpSp>
        <p:nvGrpSpPr>
          <p:cNvPr name="Group 28" id="28"/>
          <p:cNvGrpSpPr/>
          <p:nvPr/>
        </p:nvGrpSpPr>
        <p:grpSpPr>
          <a:xfrm rot="0">
            <a:off x="16494889" y="6760757"/>
            <a:ext cx="1475205" cy="4631827"/>
            <a:chOff x="0" y="0"/>
            <a:chExt cx="354330" cy="111252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F9F7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0" id="30"/>
          <p:cNvGrpSpPr/>
          <p:nvPr/>
        </p:nvGrpSpPr>
        <p:grpSpPr>
          <a:xfrm rot="0">
            <a:off x="15030258" y="8352287"/>
            <a:ext cx="4446765" cy="1406468"/>
            <a:chOff x="0" y="0"/>
            <a:chExt cx="1068070" cy="33782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F9F7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2" id="32"/>
          <p:cNvGrpSpPr/>
          <p:nvPr/>
        </p:nvGrpSpPr>
        <p:grpSpPr>
          <a:xfrm rot="0">
            <a:off x="14567357" y="9425864"/>
            <a:ext cx="228988" cy="718975"/>
            <a:chOff x="0" y="0"/>
            <a:chExt cx="354330" cy="111252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F9F7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4" id="34"/>
          <p:cNvGrpSpPr/>
          <p:nvPr/>
        </p:nvGrpSpPr>
        <p:grpSpPr>
          <a:xfrm rot="0">
            <a:off x="14340010" y="9672909"/>
            <a:ext cx="690248" cy="218319"/>
            <a:chOff x="0" y="0"/>
            <a:chExt cx="1068070" cy="33782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F9F7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6" id="36"/>
          <p:cNvGrpSpPr/>
          <p:nvPr/>
        </p:nvGrpSpPr>
        <p:grpSpPr>
          <a:xfrm rot="0">
            <a:off x="7851472" y="8953934"/>
            <a:ext cx="228988" cy="718975"/>
            <a:chOff x="0" y="0"/>
            <a:chExt cx="354330" cy="111252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8" id="38"/>
          <p:cNvGrpSpPr/>
          <p:nvPr/>
        </p:nvGrpSpPr>
        <p:grpSpPr>
          <a:xfrm rot="0">
            <a:off x="7624125" y="9200979"/>
            <a:ext cx="690248" cy="218319"/>
            <a:chOff x="0" y="0"/>
            <a:chExt cx="1068070" cy="33782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0" id="40"/>
          <p:cNvGrpSpPr/>
          <p:nvPr/>
        </p:nvGrpSpPr>
        <p:grpSpPr>
          <a:xfrm rot="0">
            <a:off x="828695" y="8789041"/>
            <a:ext cx="320597" cy="1006604"/>
            <a:chOff x="0" y="0"/>
            <a:chExt cx="354330" cy="111252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2" id="42"/>
          <p:cNvGrpSpPr/>
          <p:nvPr/>
        </p:nvGrpSpPr>
        <p:grpSpPr>
          <a:xfrm rot="0">
            <a:off x="510397" y="9134918"/>
            <a:ext cx="966386" cy="305658"/>
            <a:chOff x="0" y="0"/>
            <a:chExt cx="1068070" cy="33782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4" id="44"/>
          <p:cNvGrpSpPr/>
          <p:nvPr/>
        </p:nvGrpSpPr>
        <p:grpSpPr>
          <a:xfrm rot="0">
            <a:off x="400921" y="8349440"/>
            <a:ext cx="224882" cy="706081"/>
            <a:chOff x="0" y="0"/>
            <a:chExt cx="354330" cy="111252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6" id="46"/>
          <p:cNvGrpSpPr/>
          <p:nvPr/>
        </p:nvGrpSpPr>
        <p:grpSpPr>
          <a:xfrm rot="0">
            <a:off x="177651" y="8592054"/>
            <a:ext cx="677870" cy="214404"/>
            <a:chOff x="0" y="0"/>
            <a:chExt cx="1068070" cy="33782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8" id="48"/>
          <p:cNvGrpSpPr/>
          <p:nvPr/>
        </p:nvGrpSpPr>
        <p:grpSpPr>
          <a:xfrm rot="0">
            <a:off x="2216791" y="2386927"/>
            <a:ext cx="340594" cy="1069391"/>
            <a:chOff x="0" y="0"/>
            <a:chExt cx="354330" cy="1112520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50" id="50"/>
          <p:cNvGrpSpPr/>
          <p:nvPr/>
        </p:nvGrpSpPr>
        <p:grpSpPr>
          <a:xfrm rot="0">
            <a:off x="1878638" y="2754378"/>
            <a:ext cx="1026664" cy="324724"/>
            <a:chOff x="0" y="0"/>
            <a:chExt cx="1068070" cy="337820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52" id="52"/>
          <p:cNvGrpSpPr/>
          <p:nvPr/>
        </p:nvGrpSpPr>
        <p:grpSpPr>
          <a:xfrm rot="0">
            <a:off x="1686174" y="3125222"/>
            <a:ext cx="210904" cy="662192"/>
            <a:chOff x="0" y="0"/>
            <a:chExt cx="354330" cy="1112520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54" id="54"/>
          <p:cNvGrpSpPr/>
          <p:nvPr/>
        </p:nvGrpSpPr>
        <p:grpSpPr>
          <a:xfrm rot="0">
            <a:off x="1476783" y="3352756"/>
            <a:ext cx="635735" cy="201077"/>
            <a:chOff x="0" y="0"/>
            <a:chExt cx="1068070" cy="337820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56" id="56"/>
          <p:cNvGrpSpPr/>
          <p:nvPr/>
        </p:nvGrpSpPr>
        <p:grpSpPr>
          <a:xfrm rot="0">
            <a:off x="17394261" y="281925"/>
            <a:ext cx="284853" cy="894378"/>
            <a:chOff x="0" y="0"/>
            <a:chExt cx="354330" cy="1112520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58" id="58"/>
          <p:cNvGrpSpPr/>
          <p:nvPr/>
        </p:nvGrpSpPr>
        <p:grpSpPr>
          <a:xfrm rot="0">
            <a:off x="17111450" y="589240"/>
            <a:ext cx="858644" cy="271581"/>
            <a:chOff x="0" y="0"/>
            <a:chExt cx="1068070" cy="337820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Freeform 60" id="60"/>
          <p:cNvSpPr/>
          <p:nvPr/>
        </p:nvSpPr>
        <p:spPr>
          <a:xfrm flipH="false" flipV="false" rot="0">
            <a:off x="855521" y="607035"/>
            <a:ext cx="743665" cy="843331"/>
          </a:xfrm>
          <a:custGeom>
            <a:avLst/>
            <a:gdLst/>
            <a:ahLst/>
            <a:cxnLst/>
            <a:rect r="r" b="b" t="t" l="l"/>
            <a:pathLst>
              <a:path h="843331" w="743665">
                <a:moveTo>
                  <a:pt x="0" y="0"/>
                </a:moveTo>
                <a:lnTo>
                  <a:pt x="743664" y="0"/>
                </a:lnTo>
                <a:lnTo>
                  <a:pt x="743664" y="843330"/>
                </a:lnTo>
                <a:lnTo>
                  <a:pt x="0" y="8433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1" id="61"/>
          <p:cNvSpPr txBox="true"/>
          <p:nvPr/>
        </p:nvSpPr>
        <p:spPr>
          <a:xfrm rot="0">
            <a:off x="9144000" y="4137064"/>
            <a:ext cx="7614494" cy="387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99"/>
              </a:lnSpc>
            </a:pPr>
            <a:r>
              <a:rPr lang="en-US" sz="2499">
                <a:solidFill>
                  <a:srgbClr val="E16161"/>
                </a:solidFill>
                <a:latin typeface="Bernoru"/>
                <a:ea typeface="Bernoru"/>
                <a:cs typeface="Bernoru"/>
                <a:sym typeface="Bernoru"/>
              </a:rPr>
              <a:t>Exploration of innovations in medicine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1357274" y="944141"/>
            <a:ext cx="2904514" cy="4070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49"/>
              </a:lnSpc>
            </a:pPr>
            <a:r>
              <a:rPr lang="en-US" sz="2320">
                <a:solidFill>
                  <a:srgbClr val="E26D6D"/>
                </a:solidFill>
                <a:latin typeface="Bernoru"/>
                <a:ea typeface="Bernoru"/>
                <a:cs typeface="Bernoru"/>
                <a:sym typeface="Bernoru"/>
              </a:rPr>
              <a:t>Liceria &amp; Co.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9144000" y="1000125"/>
            <a:ext cx="8115300" cy="2572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19"/>
              </a:lnSpc>
            </a:pPr>
            <a:r>
              <a:rPr lang="en-US" sz="5499">
                <a:solidFill>
                  <a:srgbClr val="E16161"/>
                </a:solidFill>
                <a:latin typeface="Bernoru"/>
                <a:ea typeface="Bernoru"/>
                <a:cs typeface="Bernoru"/>
                <a:sym typeface="Bernoru"/>
              </a:rPr>
              <a:t>NAVIGATING THE FRONTIERS OF HEALTHCARE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68762" y="899041"/>
            <a:ext cx="7463137" cy="8359259"/>
            <a:chOff x="0" y="0"/>
            <a:chExt cx="1965600" cy="220161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965600" cy="2201616"/>
            </a:xfrm>
            <a:custGeom>
              <a:avLst/>
              <a:gdLst/>
              <a:ahLst/>
              <a:cxnLst/>
              <a:rect r="r" b="b" t="t" l="l"/>
              <a:pathLst>
                <a:path h="2201616" w="1965600">
                  <a:moveTo>
                    <a:pt x="70540" y="0"/>
                  </a:moveTo>
                  <a:lnTo>
                    <a:pt x="1895060" y="0"/>
                  </a:lnTo>
                  <a:cubicBezTo>
                    <a:pt x="1934018" y="0"/>
                    <a:pt x="1965600" y="31582"/>
                    <a:pt x="1965600" y="70540"/>
                  </a:cubicBezTo>
                  <a:lnTo>
                    <a:pt x="1965600" y="2131076"/>
                  </a:lnTo>
                  <a:cubicBezTo>
                    <a:pt x="1965600" y="2170034"/>
                    <a:pt x="1934018" y="2201616"/>
                    <a:pt x="1895060" y="2201616"/>
                  </a:cubicBezTo>
                  <a:lnTo>
                    <a:pt x="70540" y="2201616"/>
                  </a:lnTo>
                  <a:cubicBezTo>
                    <a:pt x="51832" y="2201616"/>
                    <a:pt x="33890" y="2194184"/>
                    <a:pt x="20661" y="2180955"/>
                  </a:cubicBezTo>
                  <a:cubicBezTo>
                    <a:pt x="7432" y="2167726"/>
                    <a:pt x="0" y="2149784"/>
                    <a:pt x="0" y="2131076"/>
                  </a:cubicBezTo>
                  <a:lnTo>
                    <a:pt x="0" y="70540"/>
                  </a:lnTo>
                  <a:cubicBezTo>
                    <a:pt x="0" y="31582"/>
                    <a:pt x="31582" y="0"/>
                    <a:pt x="70540" y="0"/>
                  </a:cubicBezTo>
                  <a:close/>
                </a:path>
              </a:pathLst>
            </a:custGeom>
            <a:solidFill>
              <a:srgbClr val="FFE9E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965600" cy="22492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6963401" y="3606338"/>
            <a:ext cx="5367097" cy="6417181"/>
          </a:xfrm>
          <a:custGeom>
            <a:avLst/>
            <a:gdLst/>
            <a:ahLst/>
            <a:cxnLst/>
            <a:rect r="r" b="b" t="t" l="l"/>
            <a:pathLst>
              <a:path h="6417181" w="5367097">
                <a:moveTo>
                  <a:pt x="0" y="0"/>
                </a:moveTo>
                <a:lnTo>
                  <a:pt x="5367097" y="0"/>
                </a:lnTo>
                <a:lnTo>
                  <a:pt x="5367097" y="6417181"/>
                </a:lnTo>
                <a:lnTo>
                  <a:pt x="0" y="64171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643443">
            <a:off x="6707117" y="-204346"/>
            <a:ext cx="3323595" cy="3410406"/>
          </a:xfrm>
          <a:custGeom>
            <a:avLst/>
            <a:gdLst/>
            <a:ahLst/>
            <a:cxnLst/>
            <a:rect r="r" b="b" t="t" l="l"/>
            <a:pathLst>
              <a:path h="3410406" w="3323595">
                <a:moveTo>
                  <a:pt x="0" y="0"/>
                </a:moveTo>
                <a:lnTo>
                  <a:pt x="3323596" y="0"/>
                </a:lnTo>
                <a:lnTo>
                  <a:pt x="3323596" y="3410406"/>
                </a:lnTo>
                <a:lnTo>
                  <a:pt x="0" y="34104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725199">
            <a:off x="471339" y="8208650"/>
            <a:ext cx="954934" cy="1357141"/>
          </a:xfrm>
          <a:custGeom>
            <a:avLst/>
            <a:gdLst/>
            <a:ahLst/>
            <a:cxnLst/>
            <a:rect r="r" b="b" t="t" l="l"/>
            <a:pathLst>
              <a:path h="1357141" w="954934">
                <a:moveTo>
                  <a:pt x="0" y="0"/>
                </a:moveTo>
                <a:lnTo>
                  <a:pt x="954934" y="0"/>
                </a:lnTo>
                <a:lnTo>
                  <a:pt x="954934" y="1357141"/>
                </a:lnTo>
                <a:lnTo>
                  <a:pt x="0" y="135714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3097717" y="7289073"/>
            <a:ext cx="523405" cy="1643379"/>
            <a:chOff x="0" y="0"/>
            <a:chExt cx="354330" cy="111252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F9F7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0" id="10"/>
          <p:cNvGrpSpPr/>
          <p:nvPr/>
        </p:nvGrpSpPr>
        <p:grpSpPr>
          <a:xfrm rot="0">
            <a:off x="12578064" y="7853750"/>
            <a:ext cx="1577719" cy="499017"/>
            <a:chOff x="0" y="0"/>
            <a:chExt cx="1068070" cy="33782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F9F7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12508824" y="8507571"/>
            <a:ext cx="179613" cy="563947"/>
            <a:chOff x="0" y="0"/>
            <a:chExt cx="354330" cy="111252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4" id="14"/>
          <p:cNvGrpSpPr/>
          <p:nvPr/>
        </p:nvGrpSpPr>
        <p:grpSpPr>
          <a:xfrm rot="0">
            <a:off x="12330498" y="8701347"/>
            <a:ext cx="541415" cy="171244"/>
            <a:chOff x="0" y="0"/>
            <a:chExt cx="1068070" cy="33782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Freeform 16" id="16"/>
          <p:cNvSpPr/>
          <p:nvPr/>
        </p:nvSpPr>
        <p:spPr>
          <a:xfrm flipH="true" flipV="false" rot="0">
            <a:off x="16515635" y="8649852"/>
            <a:ext cx="743665" cy="843331"/>
          </a:xfrm>
          <a:custGeom>
            <a:avLst/>
            <a:gdLst/>
            <a:ahLst/>
            <a:cxnLst/>
            <a:rect r="r" b="b" t="t" l="l"/>
            <a:pathLst>
              <a:path h="843331" w="743665">
                <a:moveTo>
                  <a:pt x="743665" y="0"/>
                </a:moveTo>
                <a:lnTo>
                  <a:pt x="0" y="0"/>
                </a:lnTo>
                <a:lnTo>
                  <a:pt x="0" y="843331"/>
                </a:lnTo>
                <a:lnTo>
                  <a:pt x="743665" y="843331"/>
                </a:lnTo>
                <a:lnTo>
                  <a:pt x="743665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859490" y="559498"/>
            <a:ext cx="523405" cy="1643379"/>
            <a:chOff x="0" y="0"/>
            <a:chExt cx="354330" cy="111252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7908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9" id="19"/>
          <p:cNvGrpSpPr/>
          <p:nvPr/>
        </p:nvGrpSpPr>
        <p:grpSpPr>
          <a:xfrm rot="0">
            <a:off x="339837" y="1124175"/>
            <a:ext cx="1577719" cy="499017"/>
            <a:chOff x="0" y="0"/>
            <a:chExt cx="1068070" cy="33782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7908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1" id="21"/>
          <p:cNvGrpSpPr/>
          <p:nvPr/>
        </p:nvGrpSpPr>
        <p:grpSpPr>
          <a:xfrm rot="0">
            <a:off x="1787411" y="302486"/>
            <a:ext cx="231294" cy="726214"/>
            <a:chOff x="0" y="0"/>
            <a:chExt cx="354330" cy="111252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7908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3" id="23"/>
          <p:cNvGrpSpPr/>
          <p:nvPr/>
        </p:nvGrpSpPr>
        <p:grpSpPr>
          <a:xfrm rot="0">
            <a:off x="1557775" y="552018"/>
            <a:ext cx="697199" cy="220517"/>
            <a:chOff x="0" y="0"/>
            <a:chExt cx="1068070" cy="33782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7908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5" id="25"/>
          <p:cNvGrpSpPr/>
          <p:nvPr/>
        </p:nvGrpSpPr>
        <p:grpSpPr>
          <a:xfrm rot="0">
            <a:off x="10666997" y="1500857"/>
            <a:ext cx="7002679" cy="638869"/>
            <a:chOff x="0" y="0"/>
            <a:chExt cx="1844327" cy="168262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844327" cy="168262"/>
            </a:xfrm>
            <a:custGeom>
              <a:avLst/>
              <a:gdLst/>
              <a:ahLst/>
              <a:cxnLst/>
              <a:rect r="r" b="b" t="t" l="l"/>
              <a:pathLst>
                <a:path h="168262" w="1844327">
                  <a:moveTo>
                    <a:pt x="84131" y="0"/>
                  </a:moveTo>
                  <a:lnTo>
                    <a:pt x="1760196" y="0"/>
                  </a:lnTo>
                  <a:cubicBezTo>
                    <a:pt x="1806660" y="0"/>
                    <a:pt x="1844327" y="37667"/>
                    <a:pt x="1844327" y="84131"/>
                  </a:cubicBezTo>
                  <a:lnTo>
                    <a:pt x="1844327" y="84131"/>
                  </a:lnTo>
                  <a:cubicBezTo>
                    <a:pt x="1844327" y="130595"/>
                    <a:pt x="1806660" y="168262"/>
                    <a:pt x="1760196" y="168262"/>
                  </a:cubicBezTo>
                  <a:lnTo>
                    <a:pt x="84131" y="168262"/>
                  </a:lnTo>
                  <a:cubicBezTo>
                    <a:pt x="37667" y="168262"/>
                    <a:pt x="0" y="130595"/>
                    <a:pt x="0" y="84131"/>
                  </a:cubicBezTo>
                  <a:lnTo>
                    <a:pt x="0" y="84131"/>
                  </a:lnTo>
                  <a:cubicBezTo>
                    <a:pt x="0" y="37667"/>
                    <a:pt x="37667" y="0"/>
                    <a:pt x="84131" y="0"/>
                  </a:cubicBezTo>
                  <a:close/>
                </a:path>
              </a:pathLst>
            </a:custGeom>
            <a:solidFill>
              <a:srgbClr val="FFE9E0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1844327" cy="2158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0879040" y="2582172"/>
            <a:ext cx="6752537" cy="638869"/>
            <a:chOff x="0" y="0"/>
            <a:chExt cx="1778446" cy="168262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778446" cy="168262"/>
            </a:xfrm>
            <a:custGeom>
              <a:avLst/>
              <a:gdLst/>
              <a:ahLst/>
              <a:cxnLst/>
              <a:rect r="r" b="b" t="t" l="l"/>
              <a:pathLst>
                <a:path h="168262" w="1778446">
                  <a:moveTo>
                    <a:pt x="84131" y="0"/>
                  </a:moveTo>
                  <a:lnTo>
                    <a:pt x="1694315" y="0"/>
                  </a:lnTo>
                  <a:cubicBezTo>
                    <a:pt x="1740779" y="0"/>
                    <a:pt x="1778446" y="37667"/>
                    <a:pt x="1778446" y="84131"/>
                  </a:cubicBezTo>
                  <a:lnTo>
                    <a:pt x="1778446" y="84131"/>
                  </a:lnTo>
                  <a:cubicBezTo>
                    <a:pt x="1778446" y="130595"/>
                    <a:pt x="1740779" y="168262"/>
                    <a:pt x="1694315" y="168262"/>
                  </a:cubicBezTo>
                  <a:lnTo>
                    <a:pt x="84131" y="168262"/>
                  </a:lnTo>
                  <a:cubicBezTo>
                    <a:pt x="37667" y="168262"/>
                    <a:pt x="0" y="130595"/>
                    <a:pt x="0" y="84131"/>
                  </a:cubicBezTo>
                  <a:lnTo>
                    <a:pt x="0" y="84131"/>
                  </a:lnTo>
                  <a:cubicBezTo>
                    <a:pt x="0" y="37667"/>
                    <a:pt x="37667" y="0"/>
                    <a:pt x="84131" y="0"/>
                  </a:cubicBezTo>
                  <a:close/>
                </a:path>
              </a:pathLst>
            </a:custGeom>
            <a:solidFill>
              <a:srgbClr val="FFE9E0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47625"/>
              <a:ext cx="1778446" cy="2158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2508824" y="3734244"/>
            <a:ext cx="5160853" cy="638869"/>
            <a:chOff x="0" y="0"/>
            <a:chExt cx="1359237" cy="168262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1359237" cy="168262"/>
            </a:xfrm>
            <a:custGeom>
              <a:avLst/>
              <a:gdLst/>
              <a:ahLst/>
              <a:cxnLst/>
              <a:rect r="r" b="b" t="t" l="l"/>
              <a:pathLst>
                <a:path h="168262" w="1359237">
                  <a:moveTo>
                    <a:pt x="84131" y="0"/>
                  </a:moveTo>
                  <a:lnTo>
                    <a:pt x="1275106" y="0"/>
                  </a:lnTo>
                  <a:cubicBezTo>
                    <a:pt x="1321570" y="0"/>
                    <a:pt x="1359237" y="37667"/>
                    <a:pt x="1359237" y="84131"/>
                  </a:cubicBezTo>
                  <a:lnTo>
                    <a:pt x="1359237" y="84131"/>
                  </a:lnTo>
                  <a:cubicBezTo>
                    <a:pt x="1359237" y="130595"/>
                    <a:pt x="1321570" y="168262"/>
                    <a:pt x="1275106" y="168262"/>
                  </a:cubicBezTo>
                  <a:lnTo>
                    <a:pt x="84131" y="168262"/>
                  </a:lnTo>
                  <a:cubicBezTo>
                    <a:pt x="37667" y="168262"/>
                    <a:pt x="0" y="130595"/>
                    <a:pt x="0" y="84131"/>
                  </a:cubicBezTo>
                  <a:lnTo>
                    <a:pt x="0" y="84131"/>
                  </a:lnTo>
                  <a:cubicBezTo>
                    <a:pt x="0" y="37667"/>
                    <a:pt x="37667" y="0"/>
                    <a:pt x="84131" y="0"/>
                  </a:cubicBezTo>
                  <a:close/>
                </a:path>
              </a:pathLst>
            </a:custGeom>
            <a:solidFill>
              <a:srgbClr val="FFE9E0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47625"/>
              <a:ext cx="1359237" cy="2158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2575674" y="2298400"/>
            <a:ext cx="3768869" cy="283772"/>
            <a:chOff x="0" y="0"/>
            <a:chExt cx="992624" cy="74738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992624" cy="74738"/>
            </a:xfrm>
            <a:custGeom>
              <a:avLst/>
              <a:gdLst/>
              <a:ahLst/>
              <a:cxnLst/>
              <a:rect r="r" b="b" t="t" l="l"/>
              <a:pathLst>
                <a:path h="74738" w="992624">
                  <a:moveTo>
                    <a:pt x="37369" y="0"/>
                  </a:moveTo>
                  <a:lnTo>
                    <a:pt x="955255" y="0"/>
                  </a:lnTo>
                  <a:cubicBezTo>
                    <a:pt x="975893" y="0"/>
                    <a:pt x="992624" y="16731"/>
                    <a:pt x="992624" y="37369"/>
                  </a:cubicBezTo>
                  <a:lnTo>
                    <a:pt x="992624" y="37369"/>
                  </a:lnTo>
                  <a:cubicBezTo>
                    <a:pt x="992624" y="58008"/>
                    <a:pt x="975893" y="74738"/>
                    <a:pt x="955255" y="74738"/>
                  </a:cubicBezTo>
                  <a:lnTo>
                    <a:pt x="37369" y="74738"/>
                  </a:lnTo>
                  <a:cubicBezTo>
                    <a:pt x="16731" y="74738"/>
                    <a:pt x="0" y="58008"/>
                    <a:pt x="0" y="37369"/>
                  </a:cubicBezTo>
                  <a:lnTo>
                    <a:pt x="0" y="37369"/>
                  </a:lnTo>
                  <a:cubicBezTo>
                    <a:pt x="0" y="16731"/>
                    <a:pt x="16731" y="0"/>
                    <a:pt x="37369" y="0"/>
                  </a:cubicBezTo>
                  <a:close/>
                </a:path>
              </a:pathLst>
            </a:custGeom>
            <a:solidFill>
              <a:srgbClr val="FFF9F7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47625"/>
              <a:ext cx="992624" cy="12236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2092414" y="2717611"/>
            <a:ext cx="4582953" cy="267067"/>
            <a:chOff x="0" y="0"/>
            <a:chExt cx="1207033" cy="70339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1207033" cy="70339"/>
            </a:xfrm>
            <a:custGeom>
              <a:avLst/>
              <a:gdLst/>
              <a:ahLst/>
              <a:cxnLst/>
              <a:rect r="r" b="b" t="t" l="l"/>
              <a:pathLst>
                <a:path h="70339" w="1207033">
                  <a:moveTo>
                    <a:pt x="35169" y="0"/>
                  </a:moveTo>
                  <a:lnTo>
                    <a:pt x="1171864" y="0"/>
                  </a:lnTo>
                  <a:cubicBezTo>
                    <a:pt x="1191287" y="0"/>
                    <a:pt x="1207033" y="15746"/>
                    <a:pt x="1207033" y="35169"/>
                  </a:cubicBezTo>
                  <a:lnTo>
                    <a:pt x="1207033" y="35169"/>
                  </a:lnTo>
                  <a:cubicBezTo>
                    <a:pt x="1207033" y="44497"/>
                    <a:pt x="1203328" y="53442"/>
                    <a:pt x="1196732" y="60038"/>
                  </a:cubicBezTo>
                  <a:cubicBezTo>
                    <a:pt x="1190137" y="66633"/>
                    <a:pt x="1181191" y="70339"/>
                    <a:pt x="1171864" y="70339"/>
                  </a:cubicBezTo>
                  <a:lnTo>
                    <a:pt x="35169" y="70339"/>
                  </a:lnTo>
                  <a:cubicBezTo>
                    <a:pt x="15746" y="70339"/>
                    <a:pt x="0" y="54593"/>
                    <a:pt x="0" y="35169"/>
                  </a:cubicBezTo>
                  <a:lnTo>
                    <a:pt x="0" y="35169"/>
                  </a:lnTo>
                  <a:cubicBezTo>
                    <a:pt x="0" y="15746"/>
                    <a:pt x="15746" y="0"/>
                    <a:pt x="35169" y="0"/>
                  </a:cubicBezTo>
                  <a:close/>
                </a:path>
              </a:pathLst>
            </a:custGeom>
            <a:solidFill>
              <a:srgbClr val="FFF9F7"/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47625"/>
              <a:ext cx="1207033" cy="1179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40" id="40"/>
          <p:cNvSpPr txBox="true"/>
          <p:nvPr/>
        </p:nvSpPr>
        <p:spPr>
          <a:xfrm rot="0">
            <a:off x="12330498" y="4826235"/>
            <a:ext cx="4928802" cy="19886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151"/>
              </a:lnSpc>
            </a:pP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Lorem ipsum dolor sit amet, consectetur adipiscing elit. Suspendisse sed purus hendrerit, consequat eros at, faucibus leo. Duis ornare tempus lacus id porta.</a:t>
            </a: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 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53248" y="3607896"/>
            <a:ext cx="4894166" cy="19886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51"/>
              </a:lnSpc>
            </a:pP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Lorem ipsum dolor sit amet, consectetur adipiscing elit. Suspendisse sed purus hendrerit, consequat eros at, faucibus leo. Duis ornare tempus lacus id porta.</a:t>
            </a: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 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53248" y="6204867"/>
            <a:ext cx="4894166" cy="19886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51"/>
              </a:lnSpc>
            </a:pP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Lorem ipsum dolor sit amet, consectetur adipiscing elit. Suspendisse sed purus hendrerit, consequat eros at, faucibus leo. Duis ornare tempus lacus id porta.</a:t>
            </a: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 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3688668" y="9014368"/>
            <a:ext cx="2904514" cy="4076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249"/>
              </a:lnSpc>
            </a:pPr>
            <a:r>
              <a:rPr lang="en-US" sz="2320">
                <a:solidFill>
                  <a:srgbClr val="E26D6D"/>
                </a:solidFill>
                <a:latin typeface="Bernoru"/>
                <a:ea typeface="Bernoru"/>
                <a:cs typeface="Bernoru"/>
                <a:sym typeface="Bernoru"/>
              </a:rPr>
              <a:t>Liceria &amp; Co.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53248" y="2083915"/>
            <a:ext cx="4894166" cy="777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99"/>
              </a:lnSpc>
            </a:pPr>
            <a:r>
              <a:rPr lang="en-US" sz="2499">
                <a:solidFill>
                  <a:srgbClr val="E16161"/>
                </a:solidFill>
                <a:latin typeface="Bernoru"/>
                <a:ea typeface="Bernoru"/>
                <a:cs typeface="Bernoru"/>
                <a:sym typeface="Bernoru"/>
              </a:rPr>
              <a:t>An exploration of innovations in medicine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0118036" y="1000125"/>
            <a:ext cx="7141264" cy="3372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8966"/>
              </a:lnSpc>
            </a:pPr>
            <a:r>
              <a:rPr lang="en-US" sz="7230">
                <a:solidFill>
                  <a:srgbClr val="E16161"/>
                </a:solidFill>
                <a:latin typeface="Bernoru"/>
                <a:ea typeface="Bernoru"/>
                <a:cs typeface="Bernoru"/>
                <a:sym typeface="Bernoru"/>
              </a:rPr>
              <a:t>THE FUTURE OF MEDICAL SCIENCE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10800000">
            <a:off x="8931674" y="-5869477"/>
            <a:ext cx="14177161" cy="11951818"/>
            <a:chOff x="0" y="0"/>
            <a:chExt cx="16156940" cy="1362083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50800" y="61214"/>
              <a:ext cx="16127730" cy="13626934"/>
            </a:xfrm>
            <a:custGeom>
              <a:avLst/>
              <a:gdLst/>
              <a:ahLst/>
              <a:cxnLst/>
              <a:rect r="r" b="b" t="t" l="l"/>
              <a:pathLst>
                <a:path h="13626934" w="16127730">
                  <a:moveTo>
                    <a:pt x="0" y="11616480"/>
                  </a:moveTo>
                  <a:cubicBezTo>
                    <a:pt x="181610" y="10261930"/>
                    <a:pt x="254000" y="9916623"/>
                    <a:pt x="314960" y="9588579"/>
                  </a:cubicBezTo>
                  <a:cubicBezTo>
                    <a:pt x="373380" y="9274663"/>
                    <a:pt x="439420" y="8973303"/>
                    <a:pt x="487680" y="8671944"/>
                  </a:cubicBezTo>
                  <a:cubicBezTo>
                    <a:pt x="534670" y="8380001"/>
                    <a:pt x="580390" y="8084920"/>
                    <a:pt x="603250" y="7807103"/>
                  </a:cubicBezTo>
                  <a:cubicBezTo>
                    <a:pt x="624840" y="7552831"/>
                    <a:pt x="622300" y="7344077"/>
                    <a:pt x="631190" y="7069400"/>
                  </a:cubicBezTo>
                  <a:cubicBezTo>
                    <a:pt x="641350" y="6720953"/>
                    <a:pt x="655320" y="6256356"/>
                    <a:pt x="661670" y="5885934"/>
                  </a:cubicBezTo>
                  <a:cubicBezTo>
                    <a:pt x="666750" y="5561031"/>
                    <a:pt x="666750" y="5276937"/>
                    <a:pt x="666750" y="4966159"/>
                  </a:cubicBezTo>
                  <a:cubicBezTo>
                    <a:pt x="668020" y="4647533"/>
                    <a:pt x="665480" y="4306934"/>
                    <a:pt x="664210" y="3993018"/>
                  </a:cubicBezTo>
                  <a:cubicBezTo>
                    <a:pt x="662940" y="3701075"/>
                    <a:pt x="662940" y="3438955"/>
                    <a:pt x="659130" y="3148582"/>
                  </a:cubicBezTo>
                  <a:cubicBezTo>
                    <a:pt x="654050" y="2840944"/>
                    <a:pt x="640080" y="2497206"/>
                    <a:pt x="635000" y="2194276"/>
                  </a:cubicBezTo>
                  <a:cubicBezTo>
                    <a:pt x="629920" y="1918030"/>
                    <a:pt x="629920" y="1593126"/>
                    <a:pt x="628650" y="1403207"/>
                  </a:cubicBezTo>
                  <a:cubicBezTo>
                    <a:pt x="628650" y="1298045"/>
                    <a:pt x="626110" y="1156782"/>
                    <a:pt x="626110" y="1156782"/>
                  </a:cubicBezTo>
                  <a:cubicBezTo>
                    <a:pt x="626110" y="1155212"/>
                    <a:pt x="633730" y="1089290"/>
                    <a:pt x="636270" y="1056329"/>
                  </a:cubicBezTo>
                  <a:cubicBezTo>
                    <a:pt x="640080" y="1021798"/>
                    <a:pt x="646430" y="957445"/>
                    <a:pt x="646430" y="955876"/>
                  </a:cubicBezTo>
                  <a:cubicBezTo>
                    <a:pt x="646430" y="954306"/>
                    <a:pt x="665480" y="891523"/>
                    <a:pt x="675640" y="860131"/>
                  </a:cubicBezTo>
                  <a:cubicBezTo>
                    <a:pt x="684530" y="828739"/>
                    <a:pt x="703580" y="767526"/>
                    <a:pt x="704850" y="765956"/>
                  </a:cubicBezTo>
                  <a:cubicBezTo>
                    <a:pt x="704850" y="764386"/>
                    <a:pt x="735330" y="711021"/>
                    <a:pt x="750570" y="682768"/>
                  </a:cubicBezTo>
                  <a:cubicBezTo>
                    <a:pt x="767080" y="654516"/>
                    <a:pt x="796290" y="599580"/>
                    <a:pt x="797560" y="599580"/>
                  </a:cubicBezTo>
                  <a:cubicBezTo>
                    <a:pt x="798830" y="598011"/>
                    <a:pt x="838200" y="554062"/>
                    <a:pt x="858520" y="532088"/>
                  </a:cubicBezTo>
                  <a:cubicBezTo>
                    <a:pt x="878840" y="510114"/>
                    <a:pt x="919480" y="466166"/>
                    <a:pt x="920750" y="464596"/>
                  </a:cubicBezTo>
                  <a:cubicBezTo>
                    <a:pt x="920750" y="464596"/>
                    <a:pt x="969010" y="433205"/>
                    <a:pt x="993140" y="417509"/>
                  </a:cubicBezTo>
                  <a:cubicBezTo>
                    <a:pt x="1017270" y="401813"/>
                    <a:pt x="1064260" y="370421"/>
                    <a:pt x="1065530" y="370421"/>
                  </a:cubicBezTo>
                  <a:cubicBezTo>
                    <a:pt x="1066800" y="370421"/>
                    <a:pt x="1118870" y="354725"/>
                    <a:pt x="1144270" y="346878"/>
                  </a:cubicBezTo>
                  <a:cubicBezTo>
                    <a:pt x="1170940" y="339030"/>
                    <a:pt x="1223010" y="321764"/>
                    <a:pt x="1224280" y="321764"/>
                  </a:cubicBezTo>
                  <a:cubicBezTo>
                    <a:pt x="1225550" y="321764"/>
                    <a:pt x="1239520" y="324903"/>
                    <a:pt x="1243330" y="321764"/>
                  </a:cubicBezTo>
                  <a:cubicBezTo>
                    <a:pt x="1245870" y="320195"/>
                    <a:pt x="1244600" y="317055"/>
                    <a:pt x="1248410" y="313916"/>
                  </a:cubicBezTo>
                  <a:cubicBezTo>
                    <a:pt x="1258570" y="295081"/>
                    <a:pt x="1310640" y="218172"/>
                    <a:pt x="1348740" y="178932"/>
                  </a:cubicBezTo>
                  <a:cubicBezTo>
                    <a:pt x="1385570" y="139693"/>
                    <a:pt x="1428750" y="106731"/>
                    <a:pt x="1471930" y="78479"/>
                  </a:cubicBezTo>
                  <a:cubicBezTo>
                    <a:pt x="1516380" y="51796"/>
                    <a:pt x="1564640" y="31391"/>
                    <a:pt x="1611630" y="18835"/>
                  </a:cubicBezTo>
                  <a:cubicBezTo>
                    <a:pt x="1659890" y="6278"/>
                    <a:pt x="1710690" y="0"/>
                    <a:pt x="1758950" y="1569"/>
                  </a:cubicBezTo>
                  <a:cubicBezTo>
                    <a:pt x="1808480" y="3139"/>
                    <a:pt x="1842770" y="10987"/>
                    <a:pt x="1906270" y="28252"/>
                  </a:cubicBezTo>
                  <a:cubicBezTo>
                    <a:pt x="2028190" y="59644"/>
                    <a:pt x="2249170" y="117718"/>
                    <a:pt x="2433320" y="205615"/>
                  </a:cubicBezTo>
                  <a:cubicBezTo>
                    <a:pt x="2655570" y="312347"/>
                    <a:pt x="2933700" y="459887"/>
                    <a:pt x="3135630" y="645098"/>
                  </a:cubicBezTo>
                  <a:cubicBezTo>
                    <a:pt x="3326130" y="822461"/>
                    <a:pt x="3481070" y="1064177"/>
                    <a:pt x="3619500" y="1285488"/>
                  </a:cubicBezTo>
                  <a:cubicBezTo>
                    <a:pt x="3747770" y="1492673"/>
                    <a:pt x="3839210" y="1706136"/>
                    <a:pt x="3945890" y="1925878"/>
                  </a:cubicBezTo>
                  <a:cubicBezTo>
                    <a:pt x="4057650" y="2153467"/>
                    <a:pt x="4136390" y="2428144"/>
                    <a:pt x="4273550" y="2630620"/>
                  </a:cubicBezTo>
                  <a:cubicBezTo>
                    <a:pt x="4405630" y="2825248"/>
                    <a:pt x="4566920" y="3007320"/>
                    <a:pt x="4749800" y="3123469"/>
                  </a:cubicBezTo>
                  <a:cubicBezTo>
                    <a:pt x="4937760" y="3241188"/>
                    <a:pt x="5167630" y="3286706"/>
                    <a:pt x="5388610" y="3322806"/>
                  </a:cubicBezTo>
                  <a:cubicBezTo>
                    <a:pt x="5621020" y="3358907"/>
                    <a:pt x="5859780" y="3319667"/>
                    <a:pt x="6113780" y="3329084"/>
                  </a:cubicBezTo>
                  <a:cubicBezTo>
                    <a:pt x="6393180" y="3338502"/>
                    <a:pt x="6711950" y="3325945"/>
                    <a:pt x="6996430" y="3380881"/>
                  </a:cubicBezTo>
                  <a:cubicBezTo>
                    <a:pt x="7272020" y="3434246"/>
                    <a:pt x="7557770" y="3533130"/>
                    <a:pt x="7795260" y="3644571"/>
                  </a:cubicBezTo>
                  <a:cubicBezTo>
                    <a:pt x="8001000" y="3741884"/>
                    <a:pt x="8183880" y="3840768"/>
                    <a:pt x="8347710" y="3989879"/>
                  </a:cubicBezTo>
                  <a:cubicBezTo>
                    <a:pt x="8510270" y="4138989"/>
                    <a:pt x="8646160" y="4327339"/>
                    <a:pt x="8773160" y="4540802"/>
                  </a:cubicBezTo>
                  <a:cubicBezTo>
                    <a:pt x="8914130" y="4776240"/>
                    <a:pt x="9028430" y="5090156"/>
                    <a:pt x="9144000" y="5355415"/>
                  </a:cubicBezTo>
                  <a:cubicBezTo>
                    <a:pt x="9250680" y="5604979"/>
                    <a:pt x="9287510" y="5920465"/>
                    <a:pt x="9441180" y="6086841"/>
                  </a:cubicBezTo>
                  <a:cubicBezTo>
                    <a:pt x="9594850" y="6253216"/>
                    <a:pt x="9856470" y="6308152"/>
                    <a:pt x="10064750" y="6352100"/>
                  </a:cubicBezTo>
                  <a:cubicBezTo>
                    <a:pt x="10264140" y="6396048"/>
                    <a:pt x="10457180" y="6336404"/>
                    <a:pt x="10665460" y="6361518"/>
                  </a:cubicBezTo>
                  <a:cubicBezTo>
                    <a:pt x="10895330" y="6388200"/>
                    <a:pt x="11159490" y="6438427"/>
                    <a:pt x="11386820" y="6526324"/>
                  </a:cubicBezTo>
                  <a:cubicBezTo>
                    <a:pt x="11606530" y="6611082"/>
                    <a:pt x="11823700" y="6730370"/>
                    <a:pt x="12009120" y="6874771"/>
                  </a:cubicBezTo>
                  <a:cubicBezTo>
                    <a:pt x="12184380" y="7009755"/>
                    <a:pt x="12332970" y="7165144"/>
                    <a:pt x="12475210" y="7356633"/>
                  </a:cubicBezTo>
                  <a:cubicBezTo>
                    <a:pt x="12631420" y="7563817"/>
                    <a:pt x="12788900" y="7822799"/>
                    <a:pt x="12896850" y="8086489"/>
                  </a:cubicBezTo>
                  <a:cubicBezTo>
                    <a:pt x="13006070" y="8351748"/>
                    <a:pt x="13075920" y="8660957"/>
                    <a:pt x="13127989" y="8941911"/>
                  </a:cubicBezTo>
                  <a:cubicBezTo>
                    <a:pt x="13174980" y="9200892"/>
                    <a:pt x="13136880" y="9469291"/>
                    <a:pt x="13208000" y="9707868"/>
                  </a:cubicBezTo>
                  <a:cubicBezTo>
                    <a:pt x="13280389" y="9952723"/>
                    <a:pt x="13403580" y="10221121"/>
                    <a:pt x="13564870" y="10387497"/>
                  </a:cubicBezTo>
                  <a:cubicBezTo>
                    <a:pt x="13728700" y="10557012"/>
                    <a:pt x="13971270" y="10602530"/>
                    <a:pt x="14184630" y="10712401"/>
                  </a:cubicBezTo>
                  <a:cubicBezTo>
                    <a:pt x="14413230" y="10830120"/>
                    <a:pt x="14669770" y="10949408"/>
                    <a:pt x="14894561" y="11076543"/>
                  </a:cubicBezTo>
                  <a:cubicBezTo>
                    <a:pt x="15104111" y="11194262"/>
                    <a:pt x="15303500" y="11283728"/>
                    <a:pt x="15491461" y="11442257"/>
                  </a:cubicBezTo>
                  <a:cubicBezTo>
                    <a:pt x="15692120" y="11611772"/>
                    <a:pt x="15995650" y="11792273"/>
                    <a:pt x="16054070" y="12074799"/>
                  </a:cubicBezTo>
                  <a:cubicBezTo>
                    <a:pt x="16127730" y="12431094"/>
                    <a:pt x="15895320" y="13270820"/>
                    <a:pt x="15661639" y="13479575"/>
                  </a:cubicBezTo>
                  <a:cubicBezTo>
                    <a:pt x="15478761" y="13626933"/>
                    <a:pt x="15165070" y="13507828"/>
                    <a:pt x="14926311" y="13495270"/>
                  </a:cubicBezTo>
                  <a:cubicBezTo>
                    <a:pt x="14700250" y="13484283"/>
                    <a:pt x="14494511" y="13427778"/>
                    <a:pt x="14267180" y="13412083"/>
                  </a:cubicBezTo>
                  <a:cubicBezTo>
                    <a:pt x="14025880" y="13396388"/>
                    <a:pt x="13783311" y="13407373"/>
                    <a:pt x="13519150" y="13404235"/>
                  </a:cubicBezTo>
                  <a:cubicBezTo>
                    <a:pt x="13219430" y="13401096"/>
                    <a:pt x="12860020" y="13396388"/>
                    <a:pt x="12561570" y="13393248"/>
                  </a:cubicBezTo>
                  <a:cubicBezTo>
                    <a:pt x="12298680" y="13390109"/>
                    <a:pt x="12071350" y="13386970"/>
                    <a:pt x="11822430" y="13383830"/>
                  </a:cubicBezTo>
                  <a:cubicBezTo>
                    <a:pt x="11569700" y="13382260"/>
                    <a:pt x="11316970" y="13379121"/>
                    <a:pt x="11059160" y="13375981"/>
                  </a:cubicBezTo>
                  <a:cubicBezTo>
                    <a:pt x="10792460" y="13374412"/>
                    <a:pt x="10524490" y="13371273"/>
                    <a:pt x="10246360" y="13368134"/>
                  </a:cubicBezTo>
                  <a:cubicBezTo>
                    <a:pt x="9954260" y="13364996"/>
                    <a:pt x="9640570" y="13360286"/>
                    <a:pt x="9345930" y="13357148"/>
                  </a:cubicBezTo>
                  <a:cubicBezTo>
                    <a:pt x="9061450" y="13355578"/>
                    <a:pt x="8793480" y="13354007"/>
                    <a:pt x="8507730" y="13350870"/>
                  </a:cubicBezTo>
                  <a:cubicBezTo>
                    <a:pt x="8206740" y="13349299"/>
                    <a:pt x="7884160" y="13344589"/>
                    <a:pt x="7581900" y="13343021"/>
                  </a:cubicBezTo>
                  <a:cubicBezTo>
                    <a:pt x="7291070" y="13339881"/>
                    <a:pt x="7004050" y="13339881"/>
                    <a:pt x="6728460" y="13338312"/>
                  </a:cubicBezTo>
                  <a:cubicBezTo>
                    <a:pt x="6466840" y="13338312"/>
                    <a:pt x="6210300" y="13338312"/>
                    <a:pt x="5966460" y="13338312"/>
                  </a:cubicBezTo>
                  <a:cubicBezTo>
                    <a:pt x="5739130" y="13338312"/>
                    <a:pt x="5543550" y="13344589"/>
                    <a:pt x="5311140" y="13341452"/>
                  </a:cubicBezTo>
                  <a:cubicBezTo>
                    <a:pt x="5045710" y="13335173"/>
                    <a:pt x="4744720" y="13316338"/>
                    <a:pt x="4460240" y="13306920"/>
                  </a:cubicBezTo>
                  <a:cubicBezTo>
                    <a:pt x="4173220" y="13297502"/>
                    <a:pt x="3876040" y="13292794"/>
                    <a:pt x="3596640" y="13283378"/>
                  </a:cubicBezTo>
                  <a:cubicBezTo>
                    <a:pt x="3335020" y="13275529"/>
                    <a:pt x="3074670" y="13269250"/>
                    <a:pt x="2835910" y="13255125"/>
                  </a:cubicBezTo>
                  <a:cubicBezTo>
                    <a:pt x="2623820" y="13244138"/>
                    <a:pt x="2438400" y="13231581"/>
                    <a:pt x="2236470" y="13212746"/>
                  </a:cubicBezTo>
                  <a:cubicBezTo>
                    <a:pt x="2033270" y="13193910"/>
                    <a:pt x="1833880" y="13168797"/>
                    <a:pt x="1621790" y="13142115"/>
                  </a:cubicBezTo>
                  <a:cubicBezTo>
                    <a:pt x="1393190" y="13113862"/>
                    <a:pt x="1145540" y="13137407"/>
                    <a:pt x="911860" y="13046369"/>
                  </a:cubicBezTo>
                  <a:cubicBezTo>
                    <a:pt x="655320" y="12944347"/>
                    <a:pt x="303530" y="12777971"/>
                    <a:pt x="152400" y="12525269"/>
                  </a:cubicBezTo>
                  <a:cubicBezTo>
                    <a:pt x="12700" y="12291401"/>
                    <a:pt x="0" y="11616480"/>
                    <a:pt x="0" y="11616480"/>
                  </a:cubicBezTo>
                  <a:moveTo>
                    <a:pt x="7865110" y="9215019"/>
                  </a:moveTo>
                  <a:cubicBezTo>
                    <a:pt x="7866380" y="9215019"/>
                    <a:pt x="7865110" y="9215019"/>
                    <a:pt x="7865110" y="9215019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1536529" y="4935581"/>
            <a:ext cx="7421948" cy="2201475"/>
            <a:chOff x="0" y="0"/>
            <a:chExt cx="1954752" cy="57981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54752" cy="579812"/>
            </a:xfrm>
            <a:custGeom>
              <a:avLst/>
              <a:gdLst/>
              <a:ahLst/>
              <a:cxnLst/>
              <a:rect r="r" b="b" t="t" l="l"/>
              <a:pathLst>
                <a:path h="579812" w="1954752">
                  <a:moveTo>
                    <a:pt x="70932" y="0"/>
                  </a:moveTo>
                  <a:lnTo>
                    <a:pt x="1883820" y="0"/>
                  </a:lnTo>
                  <a:cubicBezTo>
                    <a:pt x="1902633" y="0"/>
                    <a:pt x="1920674" y="7473"/>
                    <a:pt x="1933977" y="20775"/>
                  </a:cubicBezTo>
                  <a:cubicBezTo>
                    <a:pt x="1947279" y="34078"/>
                    <a:pt x="1954752" y="52119"/>
                    <a:pt x="1954752" y="70932"/>
                  </a:cubicBezTo>
                  <a:lnTo>
                    <a:pt x="1954752" y="508881"/>
                  </a:lnTo>
                  <a:cubicBezTo>
                    <a:pt x="1954752" y="527693"/>
                    <a:pt x="1947279" y="545735"/>
                    <a:pt x="1933977" y="559037"/>
                  </a:cubicBezTo>
                  <a:cubicBezTo>
                    <a:pt x="1920674" y="572339"/>
                    <a:pt x="1902633" y="579812"/>
                    <a:pt x="1883820" y="579812"/>
                  </a:cubicBezTo>
                  <a:lnTo>
                    <a:pt x="70932" y="579812"/>
                  </a:lnTo>
                  <a:cubicBezTo>
                    <a:pt x="31757" y="579812"/>
                    <a:pt x="0" y="548055"/>
                    <a:pt x="0" y="508881"/>
                  </a:cubicBezTo>
                  <a:lnTo>
                    <a:pt x="0" y="70932"/>
                  </a:lnTo>
                  <a:cubicBezTo>
                    <a:pt x="0" y="52119"/>
                    <a:pt x="7473" y="34078"/>
                    <a:pt x="20775" y="20775"/>
                  </a:cubicBezTo>
                  <a:cubicBezTo>
                    <a:pt x="34078" y="7473"/>
                    <a:pt x="52119" y="0"/>
                    <a:pt x="70932" y="0"/>
                  </a:cubicBezTo>
                  <a:close/>
                </a:path>
              </a:pathLst>
            </a:custGeom>
            <a:solidFill>
              <a:srgbClr val="FFF9F7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1954752" cy="6274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536529" y="7497549"/>
            <a:ext cx="7421948" cy="2201475"/>
            <a:chOff x="0" y="0"/>
            <a:chExt cx="1954752" cy="57981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54752" cy="579812"/>
            </a:xfrm>
            <a:custGeom>
              <a:avLst/>
              <a:gdLst/>
              <a:ahLst/>
              <a:cxnLst/>
              <a:rect r="r" b="b" t="t" l="l"/>
              <a:pathLst>
                <a:path h="579812" w="1954752">
                  <a:moveTo>
                    <a:pt x="70932" y="0"/>
                  </a:moveTo>
                  <a:lnTo>
                    <a:pt x="1883820" y="0"/>
                  </a:lnTo>
                  <a:cubicBezTo>
                    <a:pt x="1902633" y="0"/>
                    <a:pt x="1920674" y="7473"/>
                    <a:pt x="1933977" y="20775"/>
                  </a:cubicBezTo>
                  <a:cubicBezTo>
                    <a:pt x="1947279" y="34078"/>
                    <a:pt x="1954752" y="52119"/>
                    <a:pt x="1954752" y="70932"/>
                  </a:cubicBezTo>
                  <a:lnTo>
                    <a:pt x="1954752" y="508881"/>
                  </a:lnTo>
                  <a:cubicBezTo>
                    <a:pt x="1954752" y="527693"/>
                    <a:pt x="1947279" y="545735"/>
                    <a:pt x="1933977" y="559037"/>
                  </a:cubicBezTo>
                  <a:cubicBezTo>
                    <a:pt x="1920674" y="572339"/>
                    <a:pt x="1902633" y="579812"/>
                    <a:pt x="1883820" y="579812"/>
                  </a:cubicBezTo>
                  <a:lnTo>
                    <a:pt x="70932" y="579812"/>
                  </a:lnTo>
                  <a:cubicBezTo>
                    <a:pt x="31757" y="579812"/>
                    <a:pt x="0" y="548055"/>
                    <a:pt x="0" y="508881"/>
                  </a:cubicBezTo>
                  <a:lnTo>
                    <a:pt x="0" y="70932"/>
                  </a:lnTo>
                  <a:cubicBezTo>
                    <a:pt x="0" y="52119"/>
                    <a:pt x="7473" y="34078"/>
                    <a:pt x="20775" y="20775"/>
                  </a:cubicBezTo>
                  <a:cubicBezTo>
                    <a:pt x="34078" y="7473"/>
                    <a:pt x="52119" y="0"/>
                    <a:pt x="70932" y="0"/>
                  </a:cubicBezTo>
                  <a:close/>
                </a:path>
              </a:pathLst>
            </a:custGeom>
            <a:solidFill>
              <a:srgbClr val="FFF9F7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1954752" cy="6274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329523" y="4935581"/>
            <a:ext cx="7421948" cy="2201475"/>
            <a:chOff x="0" y="0"/>
            <a:chExt cx="1954752" cy="57981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954752" cy="579812"/>
            </a:xfrm>
            <a:custGeom>
              <a:avLst/>
              <a:gdLst/>
              <a:ahLst/>
              <a:cxnLst/>
              <a:rect r="r" b="b" t="t" l="l"/>
              <a:pathLst>
                <a:path h="579812" w="1954752">
                  <a:moveTo>
                    <a:pt x="70932" y="0"/>
                  </a:moveTo>
                  <a:lnTo>
                    <a:pt x="1883820" y="0"/>
                  </a:lnTo>
                  <a:cubicBezTo>
                    <a:pt x="1902633" y="0"/>
                    <a:pt x="1920674" y="7473"/>
                    <a:pt x="1933977" y="20775"/>
                  </a:cubicBezTo>
                  <a:cubicBezTo>
                    <a:pt x="1947279" y="34078"/>
                    <a:pt x="1954752" y="52119"/>
                    <a:pt x="1954752" y="70932"/>
                  </a:cubicBezTo>
                  <a:lnTo>
                    <a:pt x="1954752" y="508881"/>
                  </a:lnTo>
                  <a:cubicBezTo>
                    <a:pt x="1954752" y="527693"/>
                    <a:pt x="1947279" y="545735"/>
                    <a:pt x="1933977" y="559037"/>
                  </a:cubicBezTo>
                  <a:cubicBezTo>
                    <a:pt x="1920674" y="572339"/>
                    <a:pt x="1902633" y="579812"/>
                    <a:pt x="1883820" y="579812"/>
                  </a:cubicBezTo>
                  <a:lnTo>
                    <a:pt x="70932" y="579812"/>
                  </a:lnTo>
                  <a:cubicBezTo>
                    <a:pt x="31757" y="579812"/>
                    <a:pt x="0" y="548055"/>
                    <a:pt x="0" y="508881"/>
                  </a:cubicBezTo>
                  <a:lnTo>
                    <a:pt x="0" y="70932"/>
                  </a:lnTo>
                  <a:cubicBezTo>
                    <a:pt x="0" y="52119"/>
                    <a:pt x="7473" y="34078"/>
                    <a:pt x="20775" y="20775"/>
                  </a:cubicBezTo>
                  <a:cubicBezTo>
                    <a:pt x="34078" y="7473"/>
                    <a:pt x="52119" y="0"/>
                    <a:pt x="70932" y="0"/>
                  </a:cubicBezTo>
                  <a:close/>
                </a:path>
              </a:pathLst>
            </a:custGeom>
            <a:solidFill>
              <a:srgbClr val="FFF9F7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47625"/>
              <a:ext cx="1954752" cy="6274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9329523" y="7497549"/>
            <a:ext cx="7421948" cy="2201475"/>
            <a:chOff x="0" y="0"/>
            <a:chExt cx="1954752" cy="57981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954752" cy="579812"/>
            </a:xfrm>
            <a:custGeom>
              <a:avLst/>
              <a:gdLst/>
              <a:ahLst/>
              <a:cxnLst/>
              <a:rect r="r" b="b" t="t" l="l"/>
              <a:pathLst>
                <a:path h="579812" w="1954752">
                  <a:moveTo>
                    <a:pt x="70932" y="0"/>
                  </a:moveTo>
                  <a:lnTo>
                    <a:pt x="1883820" y="0"/>
                  </a:lnTo>
                  <a:cubicBezTo>
                    <a:pt x="1902633" y="0"/>
                    <a:pt x="1920674" y="7473"/>
                    <a:pt x="1933977" y="20775"/>
                  </a:cubicBezTo>
                  <a:cubicBezTo>
                    <a:pt x="1947279" y="34078"/>
                    <a:pt x="1954752" y="52119"/>
                    <a:pt x="1954752" y="70932"/>
                  </a:cubicBezTo>
                  <a:lnTo>
                    <a:pt x="1954752" y="508881"/>
                  </a:lnTo>
                  <a:cubicBezTo>
                    <a:pt x="1954752" y="527693"/>
                    <a:pt x="1947279" y="545735"/>
                    <a:pt x="1933977" y="559037"/>
                  </a:cubicBezTo>
                  <a:cubicBezTo>
                    <a:pt x="1920674" y="572339"/>
                    <a:pt x="1902633" y="579812"/>
                    <a:pt x="1883820" y="579812"/>
                  </a:cubicBezTo>
                  <a:lnTo>
                    <a:pt x="70932" y="579812"/>
                  </a:lnTo>
                  <a:cubicBezTo>
                    <a:pt x="31757" y="579812"/>
                    <a:pt x="0" y="548055"/>
                    <a:pt x="0" y="508881"/>
                  </a:cubicBezTo>
                  <a:lnTo>
                    <a:pt x="0" y="70932"/>
                  </a:lnTo>
                  <a:cubicBezTo>
                    <a:pt x="0" y="52119"/>
                    <a:pt x="7473" y="34078"/>
                    <a:pt x="20775" y="20775"/>
                  </a:cubicBezTo>
                  <a:cubicBezTo>
                    <a:pt x="34078" y="7473"/>
                    <a:pt x="52119" y="0"/>
                    <a:pt x="70932" y="0"/>
                  </a:cubicBezTo>
                  <a:close/>
                </a:path>
              </a:pathLst>
            </a:custGeom>
            <a:solidFill>
              <a:srgbClr val="FFF9F7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1954752" cy="6274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-1059115">
            <a:off x="15243163" y="-118093"/>
            <a:ext cx="2810437" cy="4416401"/>
          </a:xfrm>
          <a:custGeom>
            <a:avLst/>
            <a:gdLst/>
            <a:ahLst/>
            <a:cxnLst/>
            <a:rect r="r" b="b" t="t" l="l"/>
            <a:pathLst>
              <a:path h="4416401" w="2810437">
                <a:moveTo>
                  <a:pt x="0" y="0"/>
                </a:moveTo>
                <a:lnTo>
                  <a:pt x="2810437" y="0"/>
                </a:lnTo>
                <a:lnTo>
                  <a:pt x="2810437" y="4416401"/>
                </a:lnTo>
                <a:lnTo>
                  <a:pt x="0" y="44164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419951">
            <a:off x="14028068" y="3193275"/>
            <a:ext cx="1082170" cy="1537968"/>
          </a:xfrm>
          <a:custGeom>
            <a:avLst/>
            <a:gdLst/>
            <a:ahLst/>
            <a:cxnLst/>
            <a:rect r="r" b="b" t="t" l="l"/>
            <a:pathLst>
              <a:path h="1537968" w="1082170">
                <a:moveTo>
                  <a:pt x="0" y="0"/>
                </a:moveTo>
                <a:lnTo>
                  <a:pt x="1082171" y="0"/>
                </a:lnTo>
                <a:lnTo>
                  <a:pt x="1082171" y="1537968"/>
                </a:lnTo>
                <a:lnTo>
                  <a:pt x="0" y="15379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-734347">
            <a:off x="119394" y="6157299"/>
            <a:ext cx="1420595" cy="2604424"/>
          </a:xfrm>
          <a:custGeom>
            <a:avLst/>
            <a:gdLst/>
            <a:ahLst/>
            <a:cxnLst/>
            <a:rect r="r" b="b" t="t" l="l"/>
            <a:pathLst>
              <a:path h="2604424" w="1420595">
                <a:moveTo>
                  <a:pt x="0" y="0"/>
                </a:moveTo>
                <a:lnTo>
                  <a:pt x="1420595" y="0"/>
                </a:lnTo>
                <a:lnTo>
                  <a:pt x="1420595" y="2604423"/>
                </a:lnTo>
                <a:lnTo>
                  <a:pt x="0" y="26044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4477561">
            <a:off x="16220354" y="7276278"/>
            <a:ext cx="2077893" cy="366465"/>
          </a:xfrm>
          <a:custGeom>
            <a:avLst/>
            <a:gdLst/>
            <a:ahLst/>
            <a:cxnLst/>
            <a:rect r="r" b="b" t="t" l="l"/>
            <a:pathLst>
              <a:path h="366465" w="2077893">
                <a:moveTo>
                  <a:pt x="0" y="0"/>
                </a:moveTo>
                <a:lnTo>
                  <a:pt x="2077892" y="0"/>
                </a:lnTo>
                <a:lnTo>
                  <a:pt x="2077892" y="366465"/>
                </a:lnTo>
                <a:lnTo>
                  <a:pt x="0" y="3664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13901427" y="770989"/>
            <a:ext cx="330312" cy="1037108"/>
            <a:chOff x="0" y="0"/>
            <a:chExt cx="354330" cy="111252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2" id="22"/>
          <p:cNvGrpSpPr/>
          <p:nvPr/>
        </p:nvGrpSpPr>
        <p:grpSpPr>
          <a:xfrm rot="0">
            <a:off x="13573483" y="1127347"/>
            <a:ext cx="995671" cy="314921"/>
            <a:chOff x="0" y="0"/>
            <a:chExt cx="1068070" cy="33782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4" id="24"/>
          <p:cNvGrpSpPr/>
          <p:nvPr/>
        </p:nvGrpSpPr>
        <p:grpSpPr>
          <a:xfrm rot="0">
            <a:off x="13495393" y="1492773"/>
            <a:ext cx="200857" cy="630648"/>
            <a:chOff x="0" y="0"/>
            <a:chExt cx="354330" cy="111252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6" id="26"/>
          <p:cNvGrpSpPr/>
          <p:nvPr/>
        </p:nvGrpSpPr>
        <p:grpSpPr>
          <a:xfrm rot="0">
            <a:off x="13295975" y="1709468"/>
            <a:ext cx="605451" cy="191498"/>
            <a:chOff x="0" y="0"/>
            <a:chExt cx="1068070" cy="33782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8" id="28"/>
          <p:cNvGrpSpPr/>
          <p:nvPr/>
        </p:nvGrpSpPr>
        <p:grpSpPr>
          <a:xfrm rot="0">
            <a:off x="8974108" y="6785907"/>
            <a:ext cx="330312" cy="1037108"/>
            <a:chOff x="0" y="0"/>
            <a:chExt cx="354330" cy="111252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0" id="30"/>
          <p:cNvGrpSpPr/>
          <p:nvPr/>
        </p:nvGrpSpPr>
        <p:grpSpPr>
          <a:xfrm rot="0">
            <a:off x="8646165" y="7142265"/>
            <a:ext cx="995671" cy="314921"/>
            <a:chOff x="0" y="0"/>
            <a:chExt cx="1068070" cy="33782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2" id="32"/>
          <p:cNvGrpSpPr/>
          <p:nvPr/>
        </p:nvGrpSpPr>
        <p:grpSpPr>
          <a:xfrm rot="0">
            <a:off x="1227447" y="4632518"/>
            <a:ext cx="200182" cy="628530"/>
            <a:chOff x="0" y="0"/>
            <a:chExt cx="354330" cy="111252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4" id="34"/>
          <p:cNvGrpSpPr/>
          <p:nvPr/>
        </p:nvGrpSpPr>
        <p:grpSpPr>
          <a:xfrm rot="0">
            <a:off x="1028700" y="4848485"/>
            <a:ext cx="603417" cy="190855"/>
            <a:chOff x="0" y="0"/>
            <a:chExt cx="1068070" cy="33782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6" id="36"/>
          <p:cNvGrpSpPr/>
          <p:nvPr/>
        </p:nvGrpSpPr>
        <p:grpSpPr>
          <a:xfrm rot="0">
            <a:off x="17156339" y="9258300"/>
            <a:ext cx="200182" cy="628530"/>
            <a:chOff x="0" y="0"/>
            <a:chExt cx="354330" cy="111252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8" id="38"/>
          <p:cNvGrpSpPr/>
          <p:nvPr/>
        </p:nvGrpSpPr>
        <p:grpSpPr>
          <a:xfrm rot="0">
            <a:off x="16957591" y="9474267"/>
            <a:ext cx="603417" cy="190855"/>
            <a:chOff x="0" y="0"/>
            <a:chExt cx="1068070" cy="33782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0" id="40"/>
          <p:cNvGrpSpPr/>
          <p:nvPr/>
        </p:nvGrpSpPr>
        <p:grpSpPr>
          <a:xfrm rot="0">
            <a:off x="642984" y="1492773"/>
            <a:ext cx="6134652" cy="638869"/>
            <a:chOff x="0" y="0"/>
            <a:chExt cx="1615711" cy="168262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1615711" cy="168262"/>
            </a:xfrm>
            <a:custGeom>
              <a:avLst/>
              <a:gdLst/>
              <a:ahLst/>
              <a:cxnLst/>
              <a:rect r="r" b="b" t="t" l="l"/>
              <a:pathLst>
                <a:path h="168262" w="1615711">
                  <a:moveTo>
                    <a:pt x="84131" y="0"/>
                  </a:moveTo>
                  <a:lnTo>
                    <a:pt x="1531580" y="0"/>
                  </a:lnTo>
                  <a:cubicBezTo>
                    <a:pt x="1553893" y="0"/>
                    <a:pt x="1575292" y="8864"/>
                    <a:pt x="1591069" y="24641"/>
                  </a:cubicBezTo>
                  <a:cubicBezTo>
                    <a:pt x="1606847" y="40419"/>
                    <a:pt x="1615711" y="61818"/>
                    <a:pt x="1615711" y="84131"/>
                  </a:cubicBezTo>
                  <a:lnTo>
                    <a:pt x="1615711" y="84131"/>
                  </a:lnTo>
                  <a:cubicBezTo>
                    <a:pt x="1615711" y="130595"/>
                    <a:pt x="1578044" y="168262"/>
                    <a:pt x="1531580" y="168262"/>
                  </a:cubicBezTo>
                  <a:lnTo>
                    <a:pt x="84131" y="168262"/>
                  </a:lnTo>
                  <a:cubicBezTo>
                    <a:pt x="37667" y="168262"/>
                    <a:pt x="0" y="130595"/>
                    <a:pt x="0" y="84131"/>
                  </a:cubicBezTo>
                  <a:lnTo>
                    <a:pt x="0" y="84131"/>
                  </a:lnTo>
                  <a:cubicBezTo>
                    <a:pt x="0" y="37667"/>
                    <a:pt x="37667" y="0"/>
                    <a:pt x="84131" y="0"/>
                  </a:cubicBezTo>
                  <a:close/>
                </a:path>
              </a:pathLst>
            </a:custGeom>
            <a:solidFill>
              <a:srgbClr val="FFE9E0"/>
            </a:solid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47625"/>
              <a:ext cx="1615711" cy="2158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642984" y="2541827"/>
            <a:ext cx="11235490" cy="638869"/>
            <a:chOff x="0" y="0"/>
            <a:chExt cx="2959141" cy="168262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2959141" cy="168262"/>
            </a:xfrm>
            <a:custGeom>
              <a:avLst/>
              <a:gdLst/>
              <a:ahLst/>
              <a:cxnLst/>
              <a:rect r="r" b="b" t="t" l="l"/>
              <a:pathLst>
                <a:path h="168262" w="2959141">
                  <a:moveTo>
                    <a:pt x="68906" y="0"/>
                  </a:moveTo>
                  <a:lnTo>
                    <a:pt x="2890236" y="0"/>
                  </a:lnTo>
                  <a:cubicBezTo>
                    <a:pt x="2908510" y="0"/>
                    <a:pt x="2926037" y="7260"/>
                    <a:pt x="2938959" y="20182"/>
                  </a:cubicBezTo>
                  <a:cubicBezTo>
                    <a:pt x="2951882" y="33104"/>
                    <a:pt x="2959141" y="50631"/>
                    <a:pt x="2959141" y="68906"/>
                  </a:cubicBezTo>
                  <a:lnTo>
                    <a:pt x="2959141" y="99356"/>
                  </a:lnTo>
                  <a:cubicBezTo>
                    <a:pt x="2959141" y="117631"/>
                    <a:pt x="2951882" y="135157"/>
                    <a:pt x="2938959" y="148080"/>
                  </a:cubicBezTo>
                  <a:cubicBezTo>
                    <a:pt x="2926037" y="161002"/>
                    <a:pt x="2908510" y="168262"/>
                    <a:pt x="2890236" y="168262"/>
                  </a:cubicBezTo>
                  <a:lnTo>
                    <a:pt x="68906" y="168262"/>
                  </a:lnTo>
                  <a:cubicBezTo>
                    <a:pt x="50631" y="168262"/>
                    <a:pt x="33104" y="161002"/>
                    <a:pt x="20182" y="148080"/>
                  </a:cubicBezTo>
                  <a:cubicBezTo>
                    <a:pt x="7260" y="135157"/>
                    <a:pt x="0" y="117631"/>
                    <a:pt x="0" y="99356"/>
                  </a:cubicBezTo>
                  <a:lnTo>
                    <a:pt x="0" y="68906"/>
                  </a:lnTo>
                  <a:cubicBezTo>
                    <a:pt x="0" y="50631"/>
                    <a:pt x="7260" y="33104"/>
                    <a:pt x="20182" y="20182"/>
                  </a:cubicBezTo>
                  <a:cubicBezTo>
                    <a:pt x="33104" y="7260"/>
                    <a:pt x="50631" y="0"/>
                    <a:pt x="68906" y="0"/>
                  </a:cubicBezTo>
                  <a:close/>
                </a:path>
              </a:pathLst>
            </a:custGeom>
            <a:solidFill>
              <a:srgbClr val="FFE9E0"/>
            </a:solid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47625"/>
              <a:ext cx="2959141" cy="2158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642984" y="3666581"/>
            <a:ext cx="7146932" cy="638869"/>
            <a:chOff x="0" y="0"/>
            <a:chExt cx="1882319" cy="168262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1882319" cy="168262"/>
            </a:xfrm>
            <a:custGeom>
              <a:avLst/>
              <a:gdLst/>
              <a:ahLst/>
              <a:cxnLst/>
              <a:rect r="r" b="b" t="t" l="l"/>
              <a:pathLst>
                <a:path h="168262" w="1882319">
                  <a:moveTo>
                    <a:pt x="84131" y="0"/>
                  </a:moveTo>
                  <a:lnTo>
                    <a:pt x="1798188" y="0"/>
                  </a:lnTo>
                  <a:cubicBezTo>
                    <a:pt x="1820501" y="0"/>
                    <a:pt x="1841900" y="8864"/>
                    <a:pt x="1857678" y="24641"/>
                  </a:cubicBezTo>
                  <a:cubicBezTo>
                    <a:pt x="1873456" y="40419"/>
                    <a:pt x="1882319" y="61818"/>
                    <a:pt x="1882319" y="84131"/>
                  </a:cubicBezTo>
                  <a:lnTo>
                    <a:pt x="1882319" y="84131"/>
                  </a:lnTo>
                  <a:cubicBezTo>
                    <a:pt x="1882319" y="130595"/>
                    <a:pt x="1844653" y="168262"/>
                    <a:pt x="1798188" y="168262"/>
                  </a:cubicBezTo>
                  <a:lnTo>
                    <a:pt x="84131" y="168262"/>
                  </a:lnTo>
                  <a:cubicBezTo>
                    <a:pt x="37667" y="168262"/>
                    <a:pt x="0" y="130595"/>
                    <a:pt x="0" y="84131"/>
                  </a:cubicBezTo>
                  <a:lnTo>
                    <a:pt x="0" y="84131"/>
                  </a:lnTo>
                  <a:cubicBezTo>
                    <a:pt x="0" y="37667"/>
                    <a:pt x="37667" y="0"/>
                    <a:pt x="84131" y="0"/>
                  </a:cubicBezTo>
                  <a:close/>
                </a:path>
              </a:pathLst>
            </a:custGeom>
            <a:solidFill>
              <a:srgbClr val="FFE9E0"/>
            </a:solidFill>
          </p:spPr>
        </p:sp>
        <p:sp>
          <p:nvSpPr>
            <p:cNvPr name="TextBox 48" id="48"/>
            <p:cNvSpPr txBox="true"/>
            <p:nvPr/>
          </p:nvSpPr>
          <p:spPr>
            <a:xfrm>
              <a:off x="0" y="-47625"/>
              <a:ext cx="1882319" cy="2158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49" id="49"/>
          <p:cNvSpPr txBox="true"/>
          <p:nvPr/>
        </p:nvSpPr>
        <p:spPr>
          <a:xfrm rot="0">
            <a:off x="2257940" y="5222948"/>
            <a:ext cx="5979126" cy="15886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51"/>
              </a:lnSpc>
            </a:pP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Lorem ipsum dolor sit amet, consectetur adipiscing elit. Suspendisse sed purus hendrerit, consequat eros at, faucibus leo. Duis ornare tempus lacus id porta.</a:t>
            </a: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 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2257940" y="7784915"/>
            <a:ext cx="5979126" cy="15886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51"/>
              </a:lnSpc>
            </a:pP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Lorem ipsum dolor sit amet, consectetur adipiscing elit. Suspendisse sed purus hendrerit, consequat eros at, faucibus leo. Duis ornare tempus lacus id porta.</a:t>
            </a: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 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10050934" y="5222948"/>
            <a:ext cx="5979126" cy="15886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51"/>
              </a:lnSpc>
            </a:pP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Lorem ipsum dolor sit amet, consectetur adipiscing elit. Suspendisse sed purus hendrerit, consequat eros at, faucibus leo. Duis ornare tempus lacus id porta.</a:t>
            </a: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 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10050934" y="7784915"/>
            <a:ext cx="5979126" cy="15886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51"/>
              </a:lnSpc>
            </a:pP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Lorem ipsum dolor sit amet, consectetur adipiscing elit. Suspendisse sed purus hendrerit, consequat eros at, faucibus leo. Duis ornare tempus lacus id porta.</a:t>
            </a: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 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1028700" y="990600"/>
            <a:ext cx="12472095" cy="32752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78"/>
              </a:lnSpc>
            </a:pPr>
            <a:r>
              <a:rPr lang="en-US" sz="6999">
                <a:solidFill>
                  <a:srgbClr val="E16161"/>
                </a:solidFill>
                <a:latin typeface="Bernoru"/>
                <a:ea typeface="Bernoru"/>
                <a:cs typeface="Bernoru"/>
                <a:sym typeface="Bernoru"/>
              </a:rPr>
              <a:t>EXPLORING BREAKTHROUGHS AND CHALLENGES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E9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364499" y="499419"/>
            <a:ext cx="7243479" cy="9424086"/>
            <a:chOff x="0" y="0"/>
            <a:chExt cx="1907748" cy="248206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907748" cy="2482064"/>
            </a:xfrm>
            <a:custGeom>
              <a:avLst/>
              <a:gdLst/>
              <a:ahLst/>
              <a:cxnLst/>
              <a:rect r="r" b="b" t="t" l="l"/>
              <a:pathLst>
                <a:path h="2482064" w="1907748">
                  <a:moveTo>
                    <a:pt x="35271" y="0"/>
                  </a:moveTo>
                  <a:lnTo>
                    <a:pt x="1872477" y="0"/>
                  </a:lnTo>
                  <a:cubicBezTo>
                    <a:pt x="1891956" y="0"/>
                    <a:pt x="1907748" y="15791"/>
                    <a:pt x="1907748" y="35271"/>
                  </a:cubicBezTo>
                  <a:lnTo>
                    <a:pt x="1907748" y="2446793"/>
                  </a:lnTo>
                  <a:cubicBezTo>
                    <a:pt x="1907748" y="2466273"/>
                    <a:pt x="1891956" y="2482064"/>
                    <a:pt x="1872477" y="2482064"/>
                  </a:cubicBezTo>
                  <a:lnTo>
                    <a:pt x="35271" y="2482064"/>
                  </a:lnTo>
                  <a:cubicBezTo>
                    <a:pt x="15791" y="2482064"/>
                    <a:pt x="0" y="2466273"/>
                    <a:pt x="0" y="2446793"/>
                  </a:cubicBezTo>
                  <a:lnTo>
                    <a:pt x="0" y="35271"/>
                  </a:lnTo>
                  <a:cubicBezTo>
                    <a:pt x="0" y="15791"/>
                    <a:pt x="15791" y="0"/>
                    <a:pt x="35271" y="0"/>
                  </a:cubicBezTo>
                  <a:close/>
                </a:path>
              </a:pathLst>
            </a:custGeom>
            <a:solidFill>
              <a:srgbClr val="FFF9F7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907748" cy="25296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1012175" y="2242234"/>
            <a:ext cx="5948128" cy="7205882"/>
          </a:xfrm>
          <a:custGeom>
            <a:avLst/>
            <a:gdLst/>
            <a:ahLst/>
            <a:cxnLst/>
            <a:rect r="r" b="b" t="t" l="l"/>
            <a:pathLst>
              <a:path h="7205882" w="5948128">
                <a:moveTo>
                  <a:pt x="0" y="0"/>
                </a:moveTo>
                <a:lnTo>
                  <a:pt x="5948128" y="0"/>
                </a:lnTo>
                <a:lnTo>
                  <a:pt x="5948128" y="7205882"/>
                </a:lnTo>
                <a:lnTo>
                  <a:pt x="0" y="72058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395210" y="5332413"/>
            <a:ext cx="2542899" cy="283772"/>
            <a:chOff x="0" y="0"/>
            <a:chExt cx="669735" cy="7473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69735" cy="74738"/>
            </a:xfrm>
            <a:custGeom>
              <a:avLst/>
              <a:gdLst/>
              <a:ahLst/>
              <a:cxnLst/>
              <a:rect r="r" b="b" t="t" l="l"/>
              <a:pathLst>
                <a:path h="74738" w="669735">
                  <a:moveTo>
                    <a:pt x="37369" y="0"/>
                  </a:moveTo>
                  <a:lnTo>
                    <a:pt x="632366" y="0"/>
                  </a:lnTo>
                  <a:cubicBezTo>
                    <a:pt x="653004" y="0"/>
                    <a:pt x="669735" y="16731"/>
                    <a:pt x="669735" y="37369"/>
                  </a:cubicBezTo>
                  <a:lnTo>
                    <a:pt x="669735" y="37369"/>
                  </a:lnTo>
                  <a:cubicBezTo>
                    <a:pt x="669735" y="58008"/>
                    <a:pt x="653004" y="74738"/>
                    <a:pt x="632366" y="74738"/>
                  </a:cubicBezTo>
                  <a:lnTo>
                    <a:pt x="37369" y="74738"/>
                  </a:lnTo>
                  <a:cubicBezTo>
                    <a:pt x="16731" y="74738"/>
                    <a:pt x="0" y="58008"/>
                    <a:pt x="0" y="37369"/>
                  </a:cubicBezTo>
                  <a:lnTo>
                    <a:pt x="0" y="37369"/>
                  </a:lnTo>
                  <a:cubicBezTo>
                    <a:pt x="0" y="16731"/>
                    <a:pt x="16731" y="0"/>
                    <a:pt x="37369" y="0"/>
                  </a:cubicBezTo>
                  <a:close/>
                </a:path>
              </a:pathLst>
            </a:custGeom>
            <a:solidFill>
              <a:srgbClr val="FFF9F7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669735" cy="12236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524533" y="1537785"/>
            <a:ext cx="9277012" cy="498638"/>
            <a:chOff x="0" y="0"/>
            <a:chExt cx="2443328" cy="13132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443328" cy="131329"/>
            </a:xfrm>
            <a:custGeom>
              <a:avLst/>
              <a:gdLst/>
              <a:ahLst/>
              <a:cxnLst/>
              <a:rect r="r" b="b" t="t" l="l"/>
              <a:pathLst>
                <a:path h="131329" w="2443328">
                  <a:moveTo>
                    <a:pt x="65664" y="0"/>
                  </a:moveTo>
                  <a:lnTo>
                    <a:pt x="2377664" y="0"/>
                  </a:lnTo>
                  <a:cubicBezTo>
                    <a:pt x="2413929" y="0"/>
                    <a:pt x="2443328" y="29399"/>
                    <a:pt x="2443328" y="65664"/>
                  </a:cubicBezTo>
                  <a:lnTo>
                    <a:pt x="2443328" y="65664"/>
                  </a:lnTo>
                  <a:cubicBezTo>
                    <a:pt x="2443328" y="83080"/>
                    <a:pt x="2436410" y="99782"/>
                    <a:pt x="2424096" y="112096"/>
                  </a:cubicBezTo>
                  <a:cubicBezTo>
                    <a:pt x="2411781" y="124410"/>
                    <a:pt x="2395079" y="131329"/>
                    <a:pt x="2377664" y="131329"/>
                  </a:cubicBezTo>
                  <a:lnTo>
                    <a:pt x="65664" y="131329"/>
                  </a:lnTo>
                  <a:cubicBezTo>
                    <a:pt x="48249" y="131329"/>
                    <a:pt x="31547" y="124410"/>
                    <a:pt x="19233" y="112096"/>
                  </a:cubicBezTo>
                  <a:cubicBezTo>
                    <a:pt x="6918" y="99782"/>
                    <a:pt x="0" y="83080"/>
                    <a:pt x="0" y="65664"/>
                  </a:cubicBezTo>
                  <a:lnTo>
                    <a:pt x="0" y="65664"/>
                  </a:lnTo>
                  <a:cubicBezTo>
                    <a:pt x="0" y="48249"/>
                    <a:pt x="6918" y="31547"/>
                    <a:pt x="19233" y="19233"/>
                  </a:cubicBezTo>
                  <a:cubicBezTo>
                    <a:pt x="31547" y="6918"/>
                    <a:pt x="48249" y="0"/>
                    <a:pt x="65664" y="0"/>
                  </a:cubicBezTo>
                  <a:close/>
                </a:path>
              </a:pathLst>
            </a:custGeom>
            <a:solidFill>
              <a:srgbClr val="FFF9F7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2443328" cy="1789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524533" y="2647262"/>
            <a:ext cx="6121854" cy="498638"/>
            <a:chOff x="0" y="0"/>
            <a:chExt cx="1612340" cy="131329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612340" cy="131329"/>
            </a:xfrm>
            <a:custGeom>
              <a:avLst/>
              <a:gdLst/>
              <a:ahLst/>
              <a:cxnLst/>
              <a:rect r="r" b="b" t="t" l="l"/>
              <a:pathLst>
                <a:path h="131329" w="1612340">
                  <a:moveTo>
                    <a:pt x="65664" y="0"/>
                  </a:moveTo>
                  <a:lnTo>
                    <a:pt x="1546676" y="0"/>
                  </a:lnTo>
                  <a:cubicBezTo>
                    <a:pt x="1564091" y="0"/>
                    <a:pt x="1580793" y="6918"/>
                    <a:pt x="1593108" y="19233"/>
                  </a:cubicBezTo>
                  <a:cubicBezTo>
                    <a:pt x="1605422" y="31547"/>
                    <a:pt x="1612340" y="48249"/>
                    <a:pt x="1612340" y="65664"/>
                  </a:cubicBezTo>
                  <a:lnTo>
                    <a:pt x="1612340" y="65664"/>
                  </a:lnTo>
                  <a:cubicBezTo>
                    <a:pt x="1612340" y="101930"/>
                    <a:pt x="1582941" y="131329"/>
                    <a:pt x="1546676" y="131329"/>
                  </a:cubicBezTo>
                  <a:lnTo>
                    <a:pt x="65664" y="131329"/>
                  </a:lnTo>
                  <a:cubicBezTo>
                    <a:pt x="48249" y="131329"/>
                    <a:pt x="31547" y="124410"/>
                    <a:pt x="19233" y="112096"/>
                  </a:cubicBezTo>
                  <a:cubicBezTo>
                    <a:pt x="6918" y="99782"/>
                    <a:pt x="0" y="83080"/>
                    <a:pt x="0" y="65664"/>
                  </a:cubicBezTo>
                  <a:lnTo>
                    <a:pt x="0" y="65664"/>
                  </a:lnTo>
                  <a:cubicBezTo>
                    <a:pt x="0" y="48249"/>
                    <a:pt x="6918" y="31547"/>
                    <a:pt x="19233" y="19233"/>
                  </a:cubicBezTo>
                  <a:cubicBezTo>
                    <a:pt x="31547" y="6918"/>
                    <a:pt x="48249" y="0"/>
                    <a:pt x="65664" y="0"/>
                  </a:cubicBezTo>
                  <a:close/>
                </a:path>
              </a:pathLst>
            </a:custGeom>
            <a:solidFill>
              <a:srgbClr val="FFF9F7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47625"/>
              <a:ext cx="1612340" cy="1789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524533" y="3691480"/>
            <a:ext cx="7318185" cy="498638"/>
            <a:chOff x="0" y="0"/>
            <a:chExt cx="1927423" cy="13132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927423" cy="131329"/>
            </a:xfrm>
            <a:custGeom>
              <a:avLst/>
              <a:gdLst/>
              <a:ahLst/>
              <a:cxnLst/>
              <a:rect r="r" b="b" t="t" l="l"/>
              <a:pathLst>
                <a:path h="131329" w="1927423">
                  <a:moveTo>
                    <a:pt x="65664" y="0"/>
                  </a:moveTo>
                  <a:lnTo>
                    <a:pt x="1861759" y="0"/>
                  </a:lnTo>
                  <a:cubicBezTo>
                    <a:pt x="1879174" y="0"/>
                    <a:pt x="1895876" y="6918"/>
                    <a:pt x="1908191" y="19233"/>
                  </a:cubicBezTo>
                  <a:cubicBezTo>
                    <a:pt x="1920505" y="31547"/>
                    <a:pt x="1927423" y="48249"/>
                    <a:pt x="1927423" y="65664"/>
                  </a:cubicBezTo>
                  <a:lnTo>
                    <a:pt x="1927423" y="65664"/>
                  </a:lnTo>
                  <a:cubicBezTo>
                    <a:pt x="1927423" y="101930"/>
                    <a:pt x="1898024" y="131329"/>
                    <a:pt x="1861759" y="131329"/>
                  </a:cubicBezTo>
                  <a:lnTo>
                    <a:pt x="65664" y="131329"/>
                  </a:lnTo>
                  <a:cubicBezTo>
                    <a:pt x="48249" y="131329"/>
                    <a:pt x="31547" y="124410"/>
                    <a:pt x="19233" y="112096"/>
                  </a:cubicBezTo>
                  <a:cubicBezTo>
                    <a:pt x="6918" y="99782"/>
                    <a:pt x="0" y="83080"/>
                    <a:pt x="0" y="65664"/>
                  </a:cubicBezTo>
                  <a:lnTo>
                    <a:pt x="0" y="65664"/>
                  </a:lnTo>
                  <a:cubicBezTo>
                    <a:pt x="0" y="48249"/>
                    <a:pt x="6918" y="31547"/>
                    <a:pt x="19233" y="19233"/>
                  </a:cubicBezTo>
                  <a:cubicBezTo>
                    <a:pt x="31547" y="6918"/>
                    <a:pt x="48249" y="0"/>
                    <a:pt x="65664" y="0"/>
                  </a:cubicBezTo>
                  <a:close/>
                </a:path>
              </a:pathLst>
            </a:custGeom>
            <a:solidFill>
              <a:srgbClr val="FFF9F7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47625"/>
              <a:ext cx="1927423" cy="1789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7395210" y="7595045"/>
            <a:ext cx="2542899" cy="283772"/>
            <a:chOff x="0" y="0"/>
            <a:chExt cx="669735" cy="7473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69735" cy="74738"/>
            </a:xfrm>
            <a:custGeom>
              <a:avLst/>
              <a:gdLst/>
              <a:ahLst/>
              <a:cxnLst/>
              <a:rect r="r" b="b" t="t" l="l"/>
              <a:pathLst>
                <a:path h="74738" w="669735">
                  <a:moveTo>
                    <a:pt x="37369" y="0"/>
                  </a:moveTo>
                  <a:lnTo>
                    <a:pt x="632366" y="0"/>
                  </a:lnTo>
                  <a:cubicBezTo>
                    <a:pt x="653004" y="0"/>
                    <a:pt x="669735" y="16731"/>
                    <a:pt x="669735" y="37369"/>
                  </a:cubicBezTo>
                  <a:lnTo>
                    <a:pt x="669735" y="37369"/>
                  </a:lnTo>
                  <a:cubicBezTo>
                    <a:pt x="669735" y="58008"/>
                    <a:pt x="653004" y="74738"/>
                    <a:pt x="632366" y="74738"/>
                  </a:cubicBezTo>
                  <a:lnTo>
                    <a:pt x="37369" y="74738"/>
                  </a:lnTo>
                  <a:cubicBezTo>
                    <a:pt x="16731" y="74738"/>
                    <a:pt x="0" y="58008"/>
                    <a:pt x="0" y="37369"/>
                  </a:cubicBezTo>
                  <a:lnTo>
                    <a:pt x="0" y="37369"/>
                  </a:lnTo>
                  <a:cubicBezTo>
                    <a:pt x="0" y="16731"/>
                    <a:pt x="16731" y="0"/>
                    <a:pt x="37369" y="0"/>
                  </a:cubicBezTo>
                  <a:close/>
                </a:path>
              </a:pathLst>
            </a:custGeom>
            <a:solidFill>
              <a:srgbClr val="FFF9F7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669735" cy="12236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1" id="21"/>
          <p:cNvSpPr/>
          <p:nvPr/>
        </p:nvSpPr>
        <p:spPr>
          <a:xfrm flipH="true" flipV="false" rot="0">
            <a:off x="16515635" y="694454"/>
            <a:ext cx="743665" cy="843331"/>
          </a:xfrm>
          <a:custGeom>
            <a:avLst/>
            <a:gdLst/>
            <a:ahLst/>
            <a:cxnLst/>
            <a:rect r="r" b="b" t="t" l="l"/>
            <a:pathLst>
              <a:path h="843331" w="743665">
                <a:moveTo>
                  <a:pt x="743665" y="0"/>
                </a:moveTo>
                <a:lnTo>
                  <a:pt x="0" y="0"/>
                </a:lnTo>
                <a:lnTo>
                  <a:pt x="0" y="843331"/>
                </a:lnTo>
                <a:lnTo>
                  <a:pt x="743665" y="843331"/>
                </a:lnTo>
                <a:lnTo>
                  <a:pt x="74366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3688668" y="1058970"/>
            <a:ext cx="2904514" cy="4076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249"/>
              </a:lnSpc>
            </a:pPr>
            <a:r>
              <a:rPr lang="en-US" sz="2320">
                <a:solidFill>
                  <a:srgbClr val="E26D6D"/>
                </a:solidFill>
                <a:latin typeface="Bernoru"/>
                <a:ea typeface="Bernoru"/>
                <a:cs typeface="Bernoru"/>
                <a:sym typeface="Bernoru"/>
              </a:rPr>
              <a:t>Liceria &amp; Co.</a:t>
            </a:r>
          </a:p>
        </p:txBody>
      </p:sp>
      <p:grpSp>
        <p:nvGrpSpPr>
          <p:cNvPr name="Group 23" id="23"/>
          <p:cNvGrpSpPr/>
          <p:nvPr/>
        </p:nvGrpSpPr>
        <p:grpSpPr>
          <a:xfrm rot="0">
            <a:off x="723185" y="6871437"/>
            <a:ext cx="340594" cy="1069391"/>
            <a:chOff x="0" y="0"/>
            <a:chExt cx="354330" cy="111252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F2E6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5" id="25"/>
          <p:cNvGrpSpPr/>
          <p:nvPr/>
        </p:nvGrpSpPr>
        <p:grpSpPr>
          <a:xfrm rot="0">
            <a:off x="385033" y="7238887"/>
            <a:ext cx="1026664" cy="324724"/>
            <a:chOff x="0" y="0"/>
            <a:chExt cx="1068070" cy="33782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F2E6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7" id="27"/>
          <p:cNvGrpSpPr/>
          <p:nvPr/>
        </p:nvGrpSpPr>
        <p:grpSpPr>
          <a:xfrm rot="0">
            <a:off x="11081891" y="756736"/>
            <a:ext cx="340594" cy="1069391"/>
            <a:chOff x="0" y="0"/>
            <a:chExt cx="354330" cy="111252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F2E6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9" id="29"/>
          <p:cNvGrpSpPr/>
          <p:nvPr/>
        </p:nvGrpSpPr>
        <p:grpSpPr>
          <a:xfrm rot="0">
            <a:off x="10743739" y="1124186"/>
            <a:ext cx="1026664" cy="324724"/>
            <a:chOff x="0" y="0"/>
            <a:chExt cx="1068070" cy="33782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F2E6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1" id="31"/>
          <p:cNvGrpSpPr/>
          <p:nvPr/>
        </p:nvGrpSpPr>
        <p:grpSpPr>
          <a:xfrm rot="0">
            <a:off x="34673" y="7878817"/>
            <a:ext cx="340594" cy="1069391"/>
            <a:chOff x="0" y="0"/>
            <a:chExt cx="354330" cy="111252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F2E6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3" id="33"/>
          <p:cNvGrpSpPr/>
          <p:nvPr/>
        </p:nvGrpSpPr>
        <p:grpSpPr>
          <a:xfrm rot="0">
            <a:off x="-303479" y="8246267"/>
            <a:ext cx="1026664" cy="324724"/>
            <a:chOff x="0" y="0"/>
            <a:chExt cx="1068070" cy="33782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F2E6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35" id="35"/>
          <p:cNvSpPr txBox="true"/>
          <p:nvPr/>
        </p:nvSpPr>
        <p:spPr>
          <a:xfrm rot="0">
            <a:off x="1686245" y="5807075"/>
            <a:ext cx="8115300" cy="11885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151"/>
              </a:lnSpc>
            </a:pP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Lorem ipsum dolor sit amet, consectetur adipiscing elit. Suspendisse sed purus hendrerit, consequat eros at, faucibus leo. Duis ornare tempus lacus id porta.</a:t>
            </a: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 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6849887" y="5133975"/>
            <a:ext cx="2936776" cy="387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99"/>
              </a:lnSpc>
            </a:pPr>
            <a:r>
              <a:rPr lang="en-US" sz="2499">
                <a:solidFill>
                  <a:srgbClr val="E16161"/>
                </a:solidFill>
                <a:latin typeface="Bernoru"/>
                <a:ea typeface="Bernoru"/>
                <a:cs typeface="Bernoru"/>
                <a:sym typeface="Bernoru"/>
              </a:rPr>
              <a:t>Overview 01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686245" y="8069707"/>
            <a:ext cx="8115300" cy="11885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151"/>
              </a:lnSpc>
            </a:pP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Lorem ipsum dolor sit amet, consectetur adipiscing elit. Suspendisse sed purus hendrerit, consequat eros at, faucibus leo. Duis ornare tempus lacus id porta.</a:t>
            </a: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 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6849887" y="7396607"/>
            <a:ext cx="2936776" cy="387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99"/>
              </a:lnSpc>
            </a:pPr>
            <a:r>
              <a:rPr lang="en-US" sz="2499">
                <a:solidFill>
                  <a:srgbClr val="E16161"/>
                </a:solidFill>
                <a:latin typeface="Bernoru"/>
                <a:ea typeface="Bernoru"/>
                <a:cs typeface="Bernoru"/>
                <a:sym typeface="Bernoru"/>
              </a:rPr>
              <a:t>Overview 02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028700" y="990600"/>
            <a:ext cx="9177782" cy="32752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78"/>
              </a:lnSpc>
            </a:pPr>
            <a:r>
              <a:rPr lang="en-US" sz="6999">
                <a:solidFill>
                  <a:srgbClr val="E16161"/>
                </a:solidFill>
                <a:latin typeface="Bernoru"/>
                <a:ea typeface="Bernoru"/>
                <a:cs typeface="Bernoru"/>
                <a:sym typeface="Bernoru"/>
              </a:rPr>
              <a:t>BREAKTHROUGHS IN MEDICAL TECHNOLOGY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105623" y="3313959"/>
            <a:ext cx="12484848" cy="10525141"/>
            <a:chOff x="0" y="0"/>
            <a:chExt cx="16156940" cy="1362083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50800" y="61214"/>
              <a:ext cx="16127730" cy="13626934"/>
            </a:xfrm>
            <a:custGeom>
              <a:avLst/>
              <a:gdLst/>
              <a:ahLst/>
              <a:cxnLst/>
              <a:rect r="r" b="b" t="t" l="l"/>
              <a:pathLst>
                <a:path h="13626934" w="16127730">
                  <a:moveTo>
                    <a:pt x="0" y="11616480"/>
                  </a:moveTo>
                  <a:cubicBezTo>
                    <a:pt x="181610" y="10261930"/>
                    <a:pt x="254000" y="9916623"/>
                    <a:pt x="314960" y="9588579"/>
                  </a:cubicBezTo>
                  <a:cubicBezTo>
                    <a:pt x="373380" y="9274663"/>
                    <a:pt x="439420" y="8973303"/>
                    <a:pt x="487680" y="8671944"/>
                  </a:cubicBezTo>
                  <a:cubicBezTo>
                    <a:pt x="534670" y="8380001"/>
                    <a:pt x="580390" y="8084920"/>
                    <a:pt x="603250" y="7807103"/>
                  </a:cubicBezTo>
                  <a:cubicBezTo>
                    <a:pt x="624840" y="7552831"/>
                    <a:pt x="622300" y="7344077"/>
                    <a:pt x="631190" y="7069400"/>
                  </a:cubicBezTo>
                  <a:cubicBezTo>
                    <a:pt x="641350" y="6720953"/>
                    <a:pt x="655320" y="6256356"/>
                    <a:pt x="661670" y="5885934"/>
                  </a:cubicBezTo>
                  <a:cubicBezTo>
                    <a:pt x="666750" y="5561031"/>
                    <a:pt x="666750" y="5276937"/>
                    <a:pt x="666750" y="4966159"/>
                  </a:cubicBezTo>
                  <a:cubicBezTo>
                    <a:pt x="668020" y="4647533"/>
                    <a:pt x="665480" y="4306934"/>
                    <a:pt x="664210" y="3993018"/>
                  </a:cubicBezTo>
                  <a:cubicBezTo>
                    <a:pt x="662940" y="3701075"/>
                    <a:pt x="662940" y="3438955"/>
                    <a:pt x="659130" y="3148582"/>
                  </a:cubicBezTo>
                  <a:cubicBezTo>
                    <a:pt x="654050" y="2840944"/>
                    <a:pt x="640080" y="2497206"/>
                    <a:pt x="635000" y="2194276"/>
                  </a:cubicBezTo>
                  <a:cubicBezTo>
                    <a:pt x="629920" y="1918030"/>
                    <a:pt x="629920" y="1593126"/>
                    <a:pt x="628650" y="1403207"/>
                  </a:cubicBezTo>
                  <a:cubicBezTo>
                    <a:pt x="628650" y="1298045"/>
                    <a:pt x="626110" y="1156782"/>
                    <a:pt x="626110" y="1156782"/>
                  </a:cubicBezTo>
                  <a:cubicBezTo>
                    <a:pt x="626110" y="1155212"/>
                    <a:pt x="633730" y="1089290"/>
                    <a:pt x="636270" y="1056329"/>
                  </a:cubicBezTo>
                  <a:cubicBezTo>
                    <a:pt x="640080" y="1021798"/>
                    <a:pt x="646430" y="957445"/>
                    <a:pt x="646430" y="955876"/>
                  </a:cubicBezTo>
                  <a:cubicBezTo>
                    <a:pt x="646430" y="954306"/>
                    <a:pt x="665480" y="891523"/>
                    <a:pt x="675640" y="860131"/>
                  </a:cubicBezTo>
                  <a:cubicBezTo>
                    <a:pt x="684530" y="828739"/>
                    <a:pt x="703580" y="767526"/>
                    <a:pt x="704850" y="765956"/>
                  </a:cubicBezTo>
                  <a:cubicBezTo>
                    <a:pt x="704850" y="764386"/>
                    <a:pt x="735330" y="711021"/>
                    <a:pt x="750570" y="682768"/>
                  </a:cubicBezTo>
                  <a:cubicBezTo>
                    <a:pt x="767080" y="654516"/>
                    <a:pt x="796290" y="599580"/>
                    <a:pt x="797560" y="599580"/>
                  </a:cubicBezTo>
                  <a:cubicBezTo>
                    <a:pt x="798830" y="598011"/>
                    <a:pt x="838200" y="554062"/>
                    <a:pt x="858520" y="532088"/>
                  </a:cubicBezTo>
                  <a:cubicBezTo>
                    <a:pt x="878840" y="510114"/>
                    <a:pt x="919480" y="466166"/>
                    <a:pt x="920750" y="464596"/>
                  </a:cubicBezTo>
                  <a:cubicBezTo>
                    <a:pt x="920750" y="464596"/>
                    <a:pt x="969010" y="433205"/>
                    <a:pt x="993140" y="417509"/>
                  </a:cubicBezTo>
                  <a:cubicBezTo>
                    <a:pt x="1017270" y="401813"/>
                    <a:pt x="1064260" y="370421"/>
                    <a:pt x="1065530" y="370421"/>
                  </a:cubicBezTo>
                  <a:cubicBezTo>
                    <a:pt x="1066800" y="370421"/>
                    <a:pt x="1118870" y="354725"/>
                    <a:pt x="1144270" y="346878"/>
                  </a:cubicBezTo>
                  <a:cubicBezTo>
                    <a:pt x="1170940" y="339030"/>
                    <a:pt x="1223010" y="321764"/>
                    <a:pt x="1224280" y="321764"/>
                  </a:cubicBezTo>
                  <a:cubicBezTo>
                    <a:pt x="1225550" y="321764"/>
                    <a:pt x="1239520" y="324903"/>
                    <a:pt x="1243330" y="321764"/>
                  </a:cubicBezTo>
                  <a:cubicBezTo>
                    <a:pt x="1245870" y="320195"/>
                    <a:pt x="1244600" y="317055"/>
                    <a:pt x="1248410" y="313916"/>
                  </a:cubicBezTo>
                  <a:cubicBezTo>
                    <a:pt x="1258570" y="295081"/>
                    <a:pt x="1310640" y="218172"/>
                    <a:pt x="1348740" y="178932"/>
                  </a:cubicBezTo>
                  <a:cubicBezTo>
                    <a:pt x="1385570" y="139693"/>
                    <a:pt x="1428750" y="106731"/>
                    <a:pt x="1471930" y="78479"/>
                  </a:cubicBezTo>
                  <a:cubicBezTo>
                    <a:pt x="1516380" y="51796"/>
                    <a:pt x="1564640" y="31391"/>
                    <a:pt x="1611630" y="18835"/>
                  </a:cubicBezTo>
                  <a:cubicBezTo>
                    <a:pt x="1659890" y="6278"/>
                    <a:pt x="1710690" y="0"/>
                    <a:pt x="1758950" y="1569"/>
                  </a:cubicBezTo>
                  <a:cubicBezTo>
                    <a:pt x="1808480" y="3139"/>
                    <a:pt x="1842770" y="10987"/>
                    <a:pt x="1906270" y="28252"/>
                  </a:cubicBezTo>
                  <a:cubicBezTo>
                    <a:pt x="2028190" y="59644"/>
                    <a:pt x="2249170" y="117718"/>
                    <a:pt x="2433320" y="205615"/>
                  </a:cubicBezTo>
                  <a:cubicBezTo>
                    <a:pt x="2655570" y="312347"/>
                    <a:pt x="2933700" y="459887"/>
                    <a:pt x="3135630" y="645098"/>
                  </a:cubicBezTo>
                  <a:cubicBezTo>
                    <a:pt x="3326130" y="822461"/>
                    <a:pt x="3481070" y="1064177"/>
                    <a:pt x="3619500" y="1285488"/>
                  </a:cubicBezTo>
                  <a:cubicBezTo>
                    <a:pt x="3747770" y="1492673"/>
                    <a:pt x="3839210" y="1706136"/>
                    <a:pt x="3945890" y="1925878"/>
                  </a:cubicBezTo>
                  <a:cubicBezTo>
                    <a:pt x="4057650" y="2153467"/>
                    <a:pt x="4136390" y="2428144"/>
                    <a:pt x="4273550" y="2630620"/>
                  </a:cubicBezTo>
                  <a:cubicBezTo>
                    <a:pt x="4405630" y="2825248"/>
                    <a:pt x="4566920" y="3007320"/>
                    <a:pt x="4749800" y="3123469"/>
                  </a:cubicBezTo>
                  <a:cubicBezTo>
                    <a:pt x="4937760" y="3241188"/>
                    <a:pt x="5167630" y="3286706"/>
                    <a:pt x="5388610" y="3322806"/>
                  </a:cubicBezTo>
                  <a:cubicBezTo>
                    <a:pt x="5621020" y="3358907"/>
                    <a:pt x="5859780" y="3319667"/>
                    <a:pt x="6113780" y="3329084"/>
                  </a:cubicBezTo>
                  <a:cubicBezTo>
                    <a:pt x="6393180" y="3338502"/>
                    <a:pt x="6711950" y="3325945"/>
                    <a:pt x="6996430" y="3380881"/>
                  </a:cubicBezTo>
                  <a:cubicBezTo>
                    <a:pt x="7272020" y="3434246"/>
                    <a:pt x="7557770" y="3533130"/>
                    <a:pt x="7795260" y="3644571"/>
                  </a:cubicBezTo>
                  <a:cubicBezTo>
                    <a:pt x="8001000" y="3741884"/>
                    <a:pt x="8183880" y="3840768"/>
                    <a:pt x="8347710" y="3989879"/>
                  </a:cubicBezTo>
                  <a:cubicBezTo>
                    <a:pt x="8510270" y="4138989"/>
                    <a:pt x="8646160" y="4327339"/>
                    <a:pt x="8773160" y="4540802"/>
                  </a:cubicBezTo>
                  <a:cubicBezTo>
                    <a:pt x="8914130" y="4776240"/>
                    <a:pt x="9028430" y="5090156"/>
                    <a:pt x="9144000" y="5355415"/>
                  </a:cubicBezTo>
                  <a:cubicBezTo>
                    <a:pt x="9250680" y="5604979"/>
                    <a:pt x="9287510" y="5920465"/>
                    <a:pt x="9441180" y="6086841"/>
                  </a:cubicBezTo>
                  <a:cubicBezTo>
                    <a:pt x="9594850" y="6253216"/>
                    <a:pt x="9856470" y="6308152"/>
                    <a:pt x="10064750" y="6352100"/>
                  </a:cubicBezTo>
                  <a:cubicBezTo>
                    <a:pt x="10264140" y="6396048"/>
                    <a:pt x="10457180" y="6336404"/>
                    <a:pt x="10665460" y="6361518"/>
                  </a:cubicBezTo>
                  <a:cubicBezTo>
                    <a:pt x="10895330" y="6388200"/>
                    <a:pt x="11159490" y="6438427"/>
                    <a:pt x="11386820" y="6526324"/>
                  </a:cubicBezTo>
                  <a:cubicBezTo>
                    <a:pt x="11606530" y="6611082"/>
                    <a:pt x="11823700" y="6730370"/>
                    <a:pt x="12009120" y="6874771"/>
                  </a:cubicBezTo>
                  <a:cubicBezTo>
                    <a:pt x="12184380" y="7009755"/>
                    <a:pt x="12332970" y="7165144"/>
                    <a:pt x="12475210" y="7356633"/>
                  </a:cubicBezTo>
                  <a:cubicBezTo>
                    <a:pt x="12631420" y="7563817"/>
                    <a:pt x="12788900" y="7822799"/>
                    <a:pt x="12896850" y="8086489"/>
                  </a:cubicBezTo>
                  <a:cubicBezTo>
                    <a:pt x="13006070" y="8351748"/>
                    <a:pt x="13075920" y="8660957"/>
                    <a:pt x="13127989" y="8941911"/>
                  </a:cubicBezTo>
                  <a:cubicBezTo>
                    <a:pt x="13174980" y="9200892"/>
                    <a:pt x="13136880" y="9469291"/>
                    <a:pt x="13208000" y="9707868"/>
                  </a:cubicBezTo>
                  <a:cubicBezTo>
                    <a:pt x="13280389" y="9952723"/>
                    <a:pt x="13403580" y="10221121"/>
                    <a:pt x="13564870" y="10387497"/>
                  </a:cubicBezTo>
                  <a:cubicBezTo>
                    <a:pt x="13728700" y="10557012"/>
                    <a:pt x="13971270" y="10602530"/>
                    <a:pt x="14184630" y="10712401"/>
                  </a:cubicBezTo>
                  <a:cubicBezTo>
                    <a:pt x="14413230" y="10830120"/>
                    <a:pt x="14669770" y="10949408"/>
                    <a:pt x="14894561" y="11076543"/>
                  </a:cubicBezTo>
                  <a:cubicBezTo>
                    <a:pt x="15104111" y="11194262"/>
                    <a:pt x="15303500" y="11283728"/>
                    <a:pt x="15491461" y="11442257"/>
                  </a:cubicBezTo>
                  <a:cubicBezTo>
                    <a:pt x="15692120" y="11611772"/>
                    <a:pt x="15995650" y="11792273"/>
                    <a:pt x="16054070" y="12074799"/>
                  </a:cubicBezTo>
                  <a:cubicBezTo>
                    <a:pt x="16127730" y="12431094"/>
                    <a:pt x="15895320" y="13270820"/>
                    <a:pt x="15661639" y="13479575"/>
                  </a:cubicBezTo>
                  <a:cubicBezTo>
                    <a:pt x="15478761" y="13626933"/>
                    <a:pt x="15165070" y="13507828"/>
                    <a:pt x="14926311" y="13495270"/>
                  </a:cubicBezTo>
                  <a:cubicBezTo>
                    <a:pt x="14700250" y="13484283"/>
                    <a:pt x="14494511" y="13427778"/>
                    <a:pt x="14267180" y="13412083"/>
                  </a:cubicBezTo>
                  <a:cubicBezTo>
                    <a:pt x="14025880" y="13396388"/>
                    <a:pt x="13783311" y="13407373"/>
                    <a:pt x="13519150" y="13404235"/>
                  </a:cubicBezTo>
                  <a:cubicBezTo>
                    <a:pt x="13219430" y="13401096"/>
                    <a:pt x="12860020" y="13396388"/>
                    <a:pt x="12561570" y="13393248"/>
                  </a:cubicBezTo>
                  <a:cubicBezTo>
                    <a:pt x="12298680" y="13390109"/>
                    <a:pt x="12071350" y="13386970"/>
                    <a:pt x="11822430" y="13383830"/>
                  </a:cubicBezTo>
                  <a:cubicBezTo>
                    <a:pt x="11569700" y="13382260"/>
                    <a:pt x="11316970" y="13379121"/>
                    <a:pt x="11059160" y="13375981"/>
                  </a:cubicBezTo>
                  <a:cubicBezTo>
                    <a:pt x="10792460" y="13374412"/>
                    <a:pt x="10524490" y="13371273"/>
                    <a:pt x="10246360" y="13368134"/>
                  </a:cubicBezTo>
                  <a:cubicBezTo>
                    <a:pt x="9954260" y="13364996"/>
                    <a:pt x="9640570" y="13360286"/>
                    <a:pt x="9345930" y="13357148"/>
                  </a:cubicBezTo>
                  <a:cubicBezTo>
                    <a:pt x="9061450" y="13355578"/>
                    <a:pt x="8793480" y="13354007"/>
                    <a:pt x="8507730" y="13350870"/>
                  </a:cubicBezTo>
                  <a:cubicBezTo>
                    <a:pt x="8206740" y="13349299"/>
                    <a:pt x="7884160" y="13344589"/>
                    <a:pt x="7581900" y="13343021"/>
                  </a:cubicBezTo>
                  <a:cubicBezTo>
                    <a:pt x="7291070" y="13339881"/>
                    <a:pt x="7004050" y="13339881"/>
                    <a:pt x="6728460" y="13338312"/>
                  </a:cubicBezTo>
                  <a:cubicBezTo>
                    <a:pt x="6466840" y="13338312"/>
                    <a:pt x="6210300" y="13338312"/>
                    <a:pt x="5966460" y="13338312"/>
                  </a:cubicBezTo>
                  <a:cubicBezTo>
                    <a:pt x="5739130" y="13338312"/>
                    <a:pt x="5543550" y="13344589"/>
                    <a:pt x="5311140" y="13341452"/>
                  </a:cubicBezTo>
                  <a:cubicBezTo>
                    <a:pt x="5045710" y="13335173"/>
                    <a:pt x="4744720" y="13316338"/>
                    <a:pt x="4460240" y="13306920"/>
                  </a:cubicBezTo>
                  <a:cubicBezTo>
                    <a:pt x="4173220" y="13297502"/>
                    <a:pt x="3876040" y="13292794"/>
                    <a:pt x="3596640" y="13283378"/>
                  </a:cubicBezTo>
                  <a:cubicBezTo>
                    <a:pt x="3335020" y="13275529"/>
                    <a:pt x="3074670" y="13269250"/>
                    <a:pt x="2835910" y="13255125"/>
                  </a:cubicBezTo>
                  <a:cubicBezTo>
                    <a:pt x="2623820" y="13244138"/>
                    <a:pt x="2438400" y="13231581"/>
                    <a:pt x="2236470" y="13212746"/>
                  </a:cubicBezTo>
                  <a:cubicBezTo>
                    <a:pt x="2033270" y="13193910"/>
                    <a:pt x="1833880" y="13168797"/>
                    <a:pt x="1621790" y="13142115"/>
                  </a:cubicBezTo>
                  <a:cubicBezTo>
                    <a:pt x="1393190" y="13113862"/>
                    <a:pt x="1145540" y="13137407"/>
                    <a:pt x="911860" y="13046369"/>
                  </a:cubicBezTo>
                  <a:cubicBezTo>
                    <a:pt x="655320" y="12944347"/>
                    <a:pt x="303530" y="12777971"/>
                    <a:pt x="152400" y="12525269"/>
                  </a:cubicBezTo>
                  <a:cubicBezTo>
                    <a:pt x="12700" y="12291401"/>
                    <a:pt x="0" y="11616480"/>
                    <a:pt x="0" y="11616480"/>
                  </a:cubicBezTo>
                  <a:moveTo>
                    <a:pt x="7865110" y="9215019"/>
                  </a:moveTo>
                  <a:cubicBezTo>
                    <a:pt x="7866380" y="9215019"/>
                    <a:pt x="7865110" y="9215019"/>
                    <a:pt x="7865110" y="9215019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6642756" y="4277153"/>
            <a:ext cx="5925493" cy="6001881"/>
          </a:xfrm>
          <a:custGeom>
            <a:avLst/>
            <a:gdLst/>
            <a:ahLst/>
            <a:cxnLst/>
            <a:rect r="r" b="b" t="t" l="l"/>
            <a:pathLst>
              <a:path h="6001881" w="5925493">
                <a:moveTo>
                  <a:pt x="0" y="0"/>
                </a:moveTo>
                <a:lnTo>
                  <a:pt x="5925493" y="0"/>
                </a:lnTo>
                <a:lnTo>
                  <a:pt x="5925493" y="6001880"/>
                </a:lnTo>
                <a:lnTo>
                  <a:pt x="0" y="60018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-10800000">
            <a:off x="11732710" y="-4509550"/>
            <a:ext cx="12484848" cy="10525141"/>
            <a:chOff x="0" y="0"/>
            <a:chExt cx="16156940" cy="1362083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50800" y="61214"/>
              <a:ext cx="16127730" cy="13626934"/>
            </a:xfrm>
            <a:custGeom>
              <a:avLst/>
              <a:gdLst/>
              <a:ahLst/>
              <a:cxnLst/>
              <a:rect r="r" b="b" t="t" l="l"/>
              <a:pathLst>
                <a:path h="13626934" w="16127730">
                  <a:moveTo>
                    <a:pt x="0" y="11616480"/>
                  </a:moveTo>
                  <a:cubicBezTo>
                    <a:pt x="181610" y="10261930"/>
                    <a:pt x="254000" y="9916623"/>
                    <a:pt x="314960" y="9588579"/>
                  </a:cubicBezTo>
                  <a:cubicBezTo>
                    <a:pt x="373380" y="9274663"/>
                    <a:pt x="439420" y="8973303"/>
                    <a:pt x="487680" y="8671944"/>
                  </a:cubicBezTo>
                  <a:cubicBezTo>
                    <a:pt x="534670" y="8380001"/>
                    <a:pt x="580390" y="8084920"/>
                    <a:pt x="603250" y="7807103"/>
                  </a:cubicBezTo>
                  <a:cubicBezTo>
                    <a:pt x="624840" y="7552831"/>
                    <a:pt x="622300" y="7344077"/>
                    <a:pt x="631190" y="7069400"/>
                  </a:cubicBezTo>
                  <a:cubicBezTo>
                    <a:pt x="641350" y="6720953"/>
                    <a:pt x="655320" y="6256356"/>
                    <a:pt x="661670" y="5885934"/>
                  </a:cubicBezTo>
                  <a:cubicBezTo>
                    <a:pt x="666750" y="5561031"/>
                    <a:pt x="666750" y="5276937"/>
                    <a:pt x="666750" y="4966159"/>
                  </a:cubicBezTo>
                  <a:cubicBezTo>
                    <a:pt x="668020" y="4647533"/>
                    <a:pt x="665480" y="4306934"/>
                    <a:pt x="664210" y="3993018"/>
                  </a:cubicBezTo>
                  <a:cubicBezTo>
                    <a:pt x="662940" y="3701075"/>
                    <a:pt x="662940" y="3438955"/>
                    <a:pt x="659130" y="3148582"/>
                  </a:cubicBezTo>
                  <a:cubicBezTo>
                    <a:pt x="654050" y="2840944"/>
                    <a:pt x="640080" y="2497206"/>
                    <a:pt x="635000" y="2194276"/>
                  </a:cubicBezTo>
                  <a:cubicBezTo>
                    <a:pt x="629920" y="1918030"/>
                    <a:pt x="629920" y="1593126"/>
                    <a:pt x="628650" y="1403207"/>
                  </a:cubicBezTo>
                  <a:cubicBezTo>
                    <a:pt x="628650" y="1298045"/>
                    <a:pt x="626110" y="1156782"/>
                    <a:pt x="626110" y="1156782"/>
                  </a:cubicBezTo>
                  <a:cubicBezTo>
                    <a:pt x="626110" y="1155212"/>
                    <a:pt x="633730" y="1089290"/>
                    <a:pt x="636270" y="1056329"/>
                  </a:cubicBezTo>
                  <a:cubicBezTo>
                    <a:pt x="640080" y="1021798"/>
                    <a:pt x="646430" y="957445"/>
                    <a:pt x="646430" y="955876"/>
                  </a:cubicBezTo>
                  <a:cubicBezTo>
                    <a:pt x="646430" y="954306"/>
                    <a:pt x="665480" y="891523"/>
                    <a:pt x="675640" y="860131"/>
                  </a:cubicBezTo>
                  <a:cubicBezTo>
                    <a:pt x="684530" y="828739"/>
                    <a:pt x="703580" y="767526"/>
                    <a:pt x="704850" y="765956"/>
                  </a:cubicBezTo>
                  <a:cubicBezTo>
                    <a:pt x="704850" y="764386"/>
                    <a:pt x="735330" y="711021"/>
                    <a:pt x="750570" y="682768"/>
                  </a:cubicBezTo>
                  <a:cubicBezTo>
                    <a:pt x="767080" y="654516"/>
                    <a:pt x="796290" y="599580"/>
                    <a:pt x="797560" y="599580"/>
                  </a:cubicBezTo>
                  <a:cubicBezTo>
                    <a:pt x="798830" y="598011"/>
                    <a:pt x="838200" y="554062"/>
                    <a:pt x="858520" y="532088"/>
                  </a:cubicBezTo>
                  <a:cubicBezTo>
                    <a:pt x="878840" y="510114"/>
                    <a:pt x="919480" y="466166"/>
                    <a:pt x="920750" y="464596"/>
                  </a:cubicBezTo>
                  <a:cubicBezTo>
                    <a:pt x="920750" y="464596"/>
                    <a:pt x="969010" y="433205"/>
                    <a:pt x="993140" y="417509"/>
                  </a:cubicBezTo>
                  <a:cubicBezTo>
                    <a:pt x="1017270" y="401813"/>
                    <a:pt x="1064260" y="370421"/>
                    <a:pt x="1065530" y="370421"/>
                  </a:cubicBezTo>
                  <a:cubicBezTo>
                    <a:pt x="1066800" y="370421"/>
                    <a:pt x="1118870" y="354725"/>
                    <a:pt x="1144270" y="346878"/>
                  </a:cubicBezTo>
                  <a:cubicBezTo>
                    <a:pt x="1170940" y="339030"/>
                    <a:pt x="1223010" y="321764"/>
                    <a:pt x="1224280" y="321764"/>
                  </a:cubicBezTo>
                  <a:cubicBezTo>
                    <a:pt x="1225550" y="321764"/>
                    <a:pt x="1239520" y="324903"/>
                    <a:pt x="1243330" y="321764"/>
                  </a:cubicBezTo>
                  <a:cubicBezTo>
                    <a:pt x="1245870" y="320195"/>
                    <a:pt x="1244600" y="317055"/>
                    <a:pt x="1248410" y="313916"/>
                  </a:cubicBezTo>
                  <a:cubicBezTo>
                    <a:pt x="1258570" y="295081"/>
                    <a:pt x="1310640" y="218172"/>
                    <a:pt x="1348740" y="178932"/>
                  </a:cubicBezTo>
                  <a:cubicBezTo>
                    <a:pt x="1385570" y="139693"/>
                    <a:pt x="1428750" y="106731"/>
                    <a:pt x="1471930" y="78479"/>
                  </a:cubicBezTo>
                  <a:cubicBezTo>
                    <a:pt x="1516380" y="51796"/>
                    <a:pt x="1564640" y="31391"/>
                    <a:pt x="1611630" y="18835"/>
                  </a:cubicBezTo>
                  <a:cubicBezTo>
                    <a:pt x="1659890" y="6278"/>
                    <a:pt x="1710690" y="0"/>
                    <a:pt x="1758950" y="1569"/>
                  </a:cubicBezTo>
                  <a:cubicBezTo>
                    <a:pt x="1808480" y="3139"/>
                    <a:pt x="1842770" y="10987"/>
                    <a:pt x="1906270" y="28252"/>
                  </a:cubicBezTo>
                  <a:cubicBezTo>
                    <a:pt x="2028190" y="59644"/>
                    <a:pt x="2249170" y="117718"/>
                    <a:pt x="2433320" y="205615"/>
                  </a:cubicBezTo>
                  <a:cubicBezTo>
                    <a:pt x="2655570" y="312347"/>
                    <a:pt x="2933700" y="459887"/>
                    <a:pt x="3135630" y="645098"/>
                  </a:cubicBezTo>
                  <a:cubicBezTo>
                    <a:pt x="3326130" y="822461"/>
                    <a:pt x="3481070" y="1064177"/>
                    <a:pt x="3619500" y="1285488"/>
                  </a:cubicBezTo>
                  <a:cubicBezTo>
                    <a:pt x="3747770" y="1492673"/>
                    <a:pt x="3839210" y="1706136"/>
                    <a:pt x="3945890" y="1925878"/>
                  </a:cubicBezTo>
                  <a:cubicBezTo>
                    <a:pt x="4057650" y="2153467"/>
                    <a:pt x="4136390" y="2428144"/>
                    <a:pt x="4273550" y="2630620"/>
                  </a:cubicBezTo>
                  <a:cubicBezTo>
                    <a:pt x="4405630" y="2825248"/>
                    <a:pt x="4566920" y="3007320"/>
                    <a:pt x="4749800" y="3123469"/>
                  </a:cubicBezTo>
                  <a:cubicBezTo>
                    <a:pt x="4937760" y="3241188"/>
                    <a:pt x="5167630" y="3286706"/>
                    <a:pt x="5388610" y="3322806"/>
                  </a:cubicBezTo>
                  <a:cubicBezTo>
                    <a:pt x="5621020" y="3358907"/>
                    <a:pt x="5859780" y="3319667"/>
                    <a:pt x="6113780" y="3329084"/>
                  </a:cubicBezTo>
                  <a:cubicBezTo>
                    <a:pt x="6393180" y="3338502"/>
                    <a:pt x="6711950" y="3325945"/>
                    <a:pt x="6996430" y="3380881"/>
                  </a:cubicBezTo>
                  <a:cubicBezTo>
                    <a:pt x="7272020" y="3434246"/>
                    <a:pt x="7557770" y="3533130"/>
                    <a:pt x="7795260" y="3644571"/>
                  </a:cubicBezTo>
                  <a:cubicBezTo>
                    <a:pt x="8001000" y="3741884"/>
                    <a:pt x="8183880" y="3840768"/>
                    <a:pt x="8347710" y="3989879"/>
                  </a:cubicBezTo>
                  <a:cubicBezTo>
                    <a:pt x="8510270" y="4138989"/>
                    <a:pt x="8646160" y="4327339"/>
                    <a:pt x="8773160" y="4540802"/>
                  </a:cubicBezTo>
                  <a:cubicBezTo>
                    <a:pt x="8914130" y="4776240"/>
                    <a:pt x="9028430" y="5090156"/>
                    <a:pt x="9144000" y="5355415"/>
                  </a:cubicBezTo>
                  <a:cubicBezTo>
                    <a:pt x="9250680" y="5604979"/>
                    <a:pt x="9287510" y="5920465"/>
                    <a:pt x="9441180" y="6086841"/>
                  </a:cubicBezTo>
                  <a:cubicBezTo>
                    <a:pt x="9594850" y="6253216"/>
                    <a:pt x="9856470" y="6308152"/>
                    <a:pt x="10064750" y="6352100"/>
                  </a:cubicBezTo>
                  <a:cubicBezTo>
                    <a:pt x="10264140" y="6396048"/>
                    <a:pt x="10457180" y="6336404"/>
                    <a:pt x="10665460" y="6361518"/>
                  </a:cubicBezTo>
                  <a:cubicBezTo>
                    <a:pt x="10895330" y="6388200"/>
                    <a:pt x="11159490" y="6438427"/>
                    <a:pt x="11386820" y="6526324"/>
                  </a:cubicBezTo>
                  <a:cubicBezTo>
                    <a:pt x="11606530" y="6611082"/>
                    <a:pt x="11823700" y="6730370"/>
                    <a:pt x="12009120" y="6874771"/>
                  </a:cubicBezTo>
                  <a:cubicBezTo>
                    <a:pt x="12184380" y="7009755"/>
                    <a:pt x="12332970" y="7165144"/>
                    <a:pt x="12475210" y="7356633"/>
                  </a:cubicBezTo>
                  <a:cubicBezTo>
                    <a:pt x="12631420" y="7563817"/>
                    <a:pt x="12788900" y="7822799"/>
                    <a:pt x="12896850" y="8086489"/>
                  </a:cubicBezTo>
                  <a:cubicBezTo>
                    <a:pt x="13006070" y="8351748"/>
                    <a:pt x="13075920" y="8660957"/>
                    <a:pt x="13127989" y="8941911"/>
                  </a:cubicBezTo>
                  <a:cubicBezTo>
                    <a:pt x="13174980" y="9200892"/>
                    <a:pt x="13136880" y="9469291"/>
                    <a:pt x="13208000" y="9707868"/>
                  </a:cubicBezTo>
                  <a:cubicBezTo>
                    <a:pt x="13280389" y="9952723"/>
                    <a:pt x="13403580" y="10221121"/>
                    <a:pt x="13564870" y="10387497"/>
                  </a:cubicBezTo>
                  <a:cubicBezTo>
                    <a:pt x="13728700" y="10557012"/>
                    <a:pt x="13971270" y="10602530"/>
                    <a:pt x="14184630" y="10712401"/>
                  </a:cubicBezTo>
                  <a:cubicBezTo>
                    <a:pt x="14413230" y="10830120"/>
                    <a:pt x="14669770" y="10949408"/>
                    <a:pt x="14894561" y="11076543"/>
                  </a:cubicBezTo>
                  <a:cubicBezTo>
                    <a:pt x="15104111" y="11194262"/>
                    <a:pt x="15303500" y="11283728"/>
                    <a:pt x="15491461" y="11442257"/>
                  </a:cubicBezTo>
                  <a:cubicBezTo>
                    <a:pt x="15692120" y="11611772"/>
                    <a:pt x="15995650" y="11792273"/>
                    <a:pt x="16054070" y="12074799"/>
                  </a:cubicBezTo>
                  <a:cubicBezTo>
                    <a:pt x="16127730" y="12431094"/>
                    <a:pt x="15895320" y="13270820"/>
                    <a:pt x="15661639" y="13479575"/>
                  </a:cubicBezTo>
                  <a:cubicBezTo>
                    <a:pt x="15478761" y="13626933"/>
                    <a:pt x="15165070" y="13507828"/>
                    <a:pt x="14926311" y="13495270"/>
                  </a:cubicBezTo>
                  <a:cubicBezTo>
                    <a:pt x="14700250" y="13484283"/>
                    <a:pt x="14494511" y="13427778"/>
                    <a:pt x="14267180" y="13412083"/>
                  </a:cubicBezTo>
                  <a:cubicBezTo>
                    <a:pt x="14025880" y="13396388"/>
                    <a:pt x="13783311" y="13407373"/>
                    <a:pt x="13519150" y="13404235"/>
                  </a:cubicBezTo>
                  <a:cubicBezTo>
                    <a:pt x="13219430" y="13401096"/>
                    <a:pt x="12860020" y="13396388"/>
                    <a:pt x="12561570" y="13393248"/>
                  </a:cubicBezTo>
                  <a:cubicBezTo>
                    <a:pt x="12298680" y="13390109"/>
                    <a:pt x="12071350" y="13386970"/>
                    <a:pt x="11822430" y="13383830"/>
                  </a:cubicBezTo>
                  <a:cubicBezTo>
                    <a:pt x="11569700" y="13382260"/>
                    <a:pt x="11316970" y="13379121"/>
                    <a:pt x="11059160" y="13375981"/>
                  </a:cubicBezTo>
                  <a:cubicBezTo>
                    <a:pt x="10792460" y="13374412"/>
                    <a:pt x="10524490" y="13371273"/>
                    <a:pt x="10246360" y="13368134"/>
                  </a:cubicBezTo>
                  <a:cubicBezTo>
                    <a:pt x="9954260" y="13364996"/>
                    <a:pt x="9640570" y="13360286"/>
                    <a:pt x="9345930" y="13357148"/>
                  </a:cubicBezTo>
                  <a:cubicBezTo>
                    <a:pt x="9061450" y="13355578"/>
                    <a:pt x="8793480" y="13354007"/>
                    <a:pt x="8507730" y="13350870"/>
                  </a:cubicBezTo>
                  <a:cubicBezTo>
                    <a:pt x="8206740" y="13349299"/>
                    <a:pt x="7884160" y="13344589"/>
                    <a:pt x="7581900" y="13343021"/>
                  </a:cubicBezTo>
                  <a:cubicBezTo>
                    <a:pt x="7291070" y="13339881"/>
                    <a:pt x="7004050" y="13339881"/>
                    <a:pt x="6728460" y="13338312"/>
                  </a:cubicBezTo>
                  <a:cubicBezTo>
                    <a:pt x="6466840" y="13338312"/>
                    <a:pt x="6210300" y="13338312"/>
                    <a:pt x="5966460" y="13338312"/>
                  </a:cubicBezTo>
                  <a:cubicBezTo>
                    <a:pt x="5739130" y="13338312"/>
                    <a:pt x="5543550" y="13344589"/>
                    <a:pt x="5311140" y="13341452"/>
                  </a:cubicBezTo>
                  <a:cubicBezTo>
                    <a:pt x="5045710" y="13335173"/>
                    <a:pt x="4744720" y="13316338"/>
                    <a:pt x="4460240" y="13306920"/>
                  </a:cubicBezTo>
                  <a:cubicBezTo>
                    <a:pt x="4173220" y="13297502"/>
                    <a:pt x="3876040" y="13292794"/>
                    <a:pt x="3596640" y="13283378"/>
                  </a:cubicBezTo>
                  <a:cubicBezTo>
                    <a:pt x="3335020" y="13275529"/>
                    <a:pt x="3074670" y="13269250"/>
                    <a:pt x="2835910" y="13255125"/>
                  </a:cubicBezTo>
                  <a:cubicBezTo>
                    <a:pt x="2623820" y="13244138"/>
                    <a:pt x="2438400" y="13231581"/>
                    <a:pt x="2236470" y="13212746"/>
                  </a:cubicBezTo>
                  <a:cubicBezTo>
                    <a:pt x="2033270" y="13193910"/>
                    <a:pt x="1833880" y="13168797"/>
                    <a:pt x="1621790" y="13142115"/>
                  </a:cubicBezTo>
                  <a:cubicBezTo>
                    <a:pt x="1393190" y="13113862"/>
                    <a:pt x="1145540" y="13137407"/>
                    <a:pt x="911860" y="13046369"/>
                  </a:cubicBezTo>
                  <a:cubicBezTo>
                    <a:pt x="655320" y="12944347"/>
                    <a:pt x="303530" y="12777971"/>
                    <a:pt x="152400" y="12525269"/>
                  </a:cubicBezTo>
                  <a:cubicBezTo>
                    <a:pt x="12700" y="12291401"/>
                    <a:pt x="0" y="11616480"/>
                    <a:pt x="0" y="11616480"/>
                  </a:cubicBezTo>
                  <a:moveTo>
                    <a:pt x="7865110" y="9215019"/>
                  </a:moveTo>
                  <a:cubicBezTo>
                    <a:pt x="7866380" y="9215019"/>
                    <a:pt x="7865110" y="9215019"/>
                    <a:pt x="7865110" y="9215019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1028700" y="8836635"/>
            <a:ext cx="743665" cy="843331"/>
          </a:xfrm>
          <a:custGeom>
            <a:avLst/>
            <a:gdLst/>
            <a:ahLst/>
            <a:cxnLst/>
            <a:rect r="r" b="b" t="t" l="l"/>
            <a:pathLst>
              <a:path h="843331" w="743665">
                <a:moveTo>
                  <a:pt x="0" y="0"/>
                </a:moveTo>
                <a:lnTo>
                  <a:pt x="743665" y="0"/>
                </a:lnTo>
                <a:lnTo>
                  <a:pt x="743665" y="843330"/>
                </a:lnTo>
                <a:lnTo>
                  <a:pt x="0" y="8433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709369" y="1434254"/>
            <a:ext cx="12336017" cy="561199"/>
            <a:chOff x="0" y="0"/>
            <a:chExt cx="3248992" cy="14780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248992" cy="147805"/>
            </a:xfrm>
            <a:custGeom>
              <a:avLst/>
              <a:gdLst/>
              <a:ahLst/>
              <a:cxnLst/>
              <a:rect r="r" b="b" t="t" l="l"/>
              <a:pathLst>
                <a:path h="147805" w="3248992">
                  <a:moveTo>
                    <a:pt x="62759" y="0"/>
                  </a:moveTo>
                  <a:lnTo>
                    <a:pt x="3186234" y="0"/>
                  </a:lnTo>
                  <a:cubicBezTo>
                    <a:pt x="3202878" y="0"/>
                    <a:pt x="3218841" y="6612"/>
                    <a:pt x="3230611" y="18382"/>
                  </a:cubicBezTo>
                  <a:cubicBezTo>
                    <a:pt x="3242380" y="30151"/>
                    <a:pt x="3248992" y="46114"/>
                    <a:pt x="3248992" y="62759"/>
                  </a:cubicBezTo>
                  <a:lnTo>
                    <a:pt x="3248992" y="85047"/>
                  </a:lnTo>
                  <a:cubicBezTo>
                    <a:pt x="3248992" y="101691"/>
                    <a:pt x="3242380" y="117654"/>
                    <a:pt x="3230611" y="129424"/>
                  </a:cubicBezTo>
                  <a:cubicBezTo>
                    <a:pt x="3218841" y="141193"/>
                    <a:pt x="3202878" y="147805"/>
                    <a:pt x="3186234" y="147805"/>
                  </a:cubicBezTo>
                  <a:lnTo>
                    <a:pt x="62759" y="147805"/>
                  </a:lnTo>
                  <a:cubicBezTo>
                    <a:pt x="28098" y="147805"/>
                    <a:pt x="0" y="119707"/>
                    <a:pt x="0" y="85047"/>
                  </a:cubicBezTo>
                  <a:lnTo>
                    <a:pt x="0" y="62759"/>
                  </a:lnTo>
                  <a:cubicBezTo>
                    <a:pt x="0" y="28098"/>
                    <a:pt x="28098" y="0"/>
                    <a:pt x="62759" y="0"/>
                  </a:cubicBezTo>
                  <a:close/>
                </a:path>
              </a:pathLst>
            </a:custGeom>
            <a:solidFill>
              <a:srgbClr val="FFE9E0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3248992" cy="1954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709369" y="2495585"/>
            <a:ext cx="14442974" cy="561199"/>
            <a:chOff x="0" y="0"/>
            <a:chExt cx="3803911" cy="14780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803911" cy="147805"/>
            </a:xfrm>
            <a:custGeom>
              <a:avLst/>
              <a:gdLst/>
              <a:ahLst/>
              <a:cxnLst/>
              <a:rect r="r" b="b" t="t" l="l"/>
              <a:pathLst>
                <a:path h="147805" w="3803911">
                  <a:moveTo>
                    <a:pt x="53603" y="0"/>
                  </a:moveTo>
                  <a:lnTo>
                    <a:pt x="3750308" y="0"/>
                  </a:lnTo>
                  <a:cubicBezTo>
                    <a:pt x="3764524" y="0"/>
                    <a:pt x="3778158" y="5647"/>
                    <a:pt x="3788211" y="15700"/>
                  </a:cubicBezTo>
                  <a:cubicBezTo>
                    <a:pt x="3798264" y="25753"/>
                    <a:pt x="3803911" y="39387"/>
                    <a:pt x="3803911" y="53603"/>
                  </a:cubicBezTo>
                  <a:lnTo>
                    <a:pt x="3803911" y="94202"/>
                  </a:lnTo>
                  <a:cubicBezTo>
                    <a:pt x="3803911" y="108419"/>
                    <a:pt x="3798264" y="122053"/>
                    <a:pt x="3788211" y="132105"/>
                  </a:cubicBezTo>
                  <a:cubicBezTo>
                    <a:pt x="3778158" y="142158"/>
                    <a:pt x="3764524" y="147805"/>
                    <a:pt x="3750308" y="147805"/>
                  </a:cubicBezTo>
                  <a:lnTo>
                    <a:pt x="53603" y="147805"/>
                  </a:lnTo>
                  <a:cubicBezTo>
                    <a:pt x="39387" y="147805"/>
                    <a:pt x="25753" y="142158"/>
                    <a:pt x="15700" y="132105"/>
                  </a:cubicBezTo>
                  <a:cubicBezTo>
                    <a:pt x="5647" y="122053"/>
                    <a:pt x="0" y="108419"/>
                    <a:pt x="0" y="94202"/>
                  </a:cubicBezTo>
                  <a:lnTo>
                    <a:pt x="0" y="53603"/>
                  </a:lnTo>
                  <a:cubicBezTo>
                    <a:pt x="0" y="39387"/>
                    <a:pt x="5647" y="25753"/>
                    <a:pt x="15700" y="15700"/>
                  </a:cubicBezTo>
                  <a:cubicBezTo>
                    <a:pt x="25753" y="5647"/>
                    <a:pt x="39387" y="0"/>
                    <a:pt x="53603" y="0"/>
                  </a:cubicBezTo>
                  <a:close/>
                </a:path>
              </a:pathLst>
            </a:custGeom>
            <a:solidFill>
              <a:srgbClr val="FFE9E0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47625"/>
              <a:ext cx="3803911" cy="1954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888694" y="4493007"/>
            <a:ext cx="2943814" cy="177249"/>
            <a:chOff x="0" y="0"/>
            <a:chExt cx="775325" cy="4668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75325" cy="46683"/>
            </a:xfrm>
            <a:custGeom>
              <a:avLst/>
              <a:gdLst/>
              <a:ahLst/>
              <a:cxnLst/>
              <a:rect r="r" b="b" t="t" l="l"/>
              <a:pathLst>
                <a:path h="46683" w="775325">
                  <a:moveTo>
                    <a:pt x="23341" y="0"/>
                  </a:moveTo>
                  <a:lnTo>
                    <a:pt x="751984" y="0"/>
                  </a:lnTo>
                  <a:cubicBezTo>
                    <a:pt x="764875" y="0"/>
                    <a:pt x="775325" y="10450"/>
                    <a:pt x="775325" y="23341"/>
                  </a:cubicBezTo>
                  <a:lnTo>
                    <a:pt x="775325" y="23341"/>
                  </a:lnTo>
                  <a:cubicBezTo>
                    <a:pt x="775325" y="29532"/>
                    <a:pt x="772866" y="35469"/>
                    <a:pt x="768489" y="39846"/>
                  </a:cubicBezTo>
                  <a:cubicBezTo>
                    <a:pt x="764112" y="44224"/>
                    <a:pt x="758175" y="46683"/>
                    <a:pt x="751984" y="46683"/>
                  </a:cubicBezTo>
                  <a:lnTo>
                    <a:pt x="23341" y="46683"/>
                  </a:lnTo>
                  <a:cubicBezTo>
                    <a:pt x="17151" y="46683"/>
                    <a:pt x="11214" y="44224"/>
                    <a:pt x="6837" y="39846"/>
                  </a:cubicBezTo>
                  <a:cubicBezTo>
                    <a:pt x="2459" y="35469"/>
                    <a:pt x="0" y="29532"/>
                    <a:pt x="0" y="23341"/>
                  </a:cubicBezTo>
                  <a:lnTo>
                    <a:pt x="0" y="23341"/>
                  </a:lnTo>
                  <a:cubicBezTo>
                    <a:pt x="0" y="17151"/>
                    <a:pt x="2459" y="11214"/>
                    <a:pt x="6837" y="6837"/>
                  </a:cubicBezTo>
                  <a:cubicBezTo>
                    <a:pt x="11214" y="2459"/>
                    <a:pt x="17151" y="0"/>
                    <a:pt x="23341" y="0"/>
                  </a:cubicBezTo>
                  <a:close/>
                </a:path>
              </a:pathLst>
            </a:custGeom>
            <a:solidFill>
              <a:srgbClr val="FFE9E0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775325" cy="943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888694" y="4856590"/>
            <a:ext cx="4093873" cy="177249"/>
            <a:chOff x="0" y="0"/>
            <a:chExt cx="1078222" cy="46683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078222" cy="46683"/>
            </a:xfrm>
            <a:custGeom>
              <a:avLst/>
              <a:gdLst/>
              <a:ahLst/>
              <a:cxnLst/>
              <a:rect r="r" b="b" t="t" l="l"/>
              <a:pathLst>
                <a:path h="46683" w="1078222">
                  <a:moveTo>
                    <a:pt x="23341" y="0"/>
                  </a:moveTo>
                  <a:lnTo>
                    <a:pt x="1054880" y="0"/>
                  </a:lnTo>
                  <a:cubicBezTo>
                    <a:pt x="1061071" y="0"/>
                    <a:pt x="1067008" y="2459"/>
                    <a:pt x="1071385" y="6837"/>
                  </a:cubicBezTo>
                  <a:cubicBezTo>
                    <a:pt x="1075763" y="11214"/>
                    <a:pt x="1078222" y="17151"/>
                    <a:pt x="1078222" y="23341"/>
                  </a:cubicBezTo>
                  <a:lnTo>
                    <a:pt x="1078222" y="23341"/>
                  </a:lnTo>
                  <a:cubicBezTo>
                    <a:pt x="1078222" y="36232"/>
                    <a:pt x="1067771" y="46683"/>
                    <a:pt x="1054880" y="46683"/>
                  </a:cubicBezTo>
                  <a:lnTo>
                    <a:pt x="23341" y="46683"/>
                  </a:lnTo>
                  <a:cubicBezTo>
                    <a:pt x="17151" y="46683"/>
                    <a:pt x="11214" y="44224"/>
                    <a:pt x="6837" y="39846"/>
                  </a:cubicBezTo>
                  <a:cubicBezTo>
                    <a:pt x="2459" y="35469"/>
                    <a:pt x="0" y="29532"/>
                    <a:pt x="0" y="23341"/>
                  </a:cubicBezTo>
                  <a:lnTo>
                    <a:pt x="0" y="23341"/>
                  </a:lnTo>
                  <a:cubicBezTo>
                    <a:pt x="0" y="17151"/>
                    <a:pt x="2459" y="11214"/>
                    <a:pt x="6837" y="6837"/>
                  </a:cubicBezTo>
                  <a:cubicBezTo>
                    <a:pt x="11214" y="2459"/>
                    <a:pt x="17151" y="0"/>
                    <a:pt x="23341" y="0"/>
                  </a:cubicBezTo>
                  <a:close/>
                </a:path>
              </a:pathLst>
            </a:custGeom>
            <a:solidFill>
              <a:srgbClr val="FFE9E0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1078222" cy="943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888694" y="5258779"/>
            <a:ext cx="2046937" cy="177249"/>
            <a:chOff x="0" y="0"/>
            <a:chExt cx="539111" cy="46683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539111" cy="46683"/>
            </a:xfrm>
            <a:custGeom>
              <a:avLst/>
              <a:gdLst/>
              <a:ahLst/>
              <a:cxnLst/>
              <a:rect r="r" b="b" t="t" l="l"/>
              <a:pathLst>
                <a:path h="46683" w="539111">
                  <a:moveTo>
                    <a:pt x="23341" y="0"/>
                  </a:moveTo>
                  <a:lnTo>
                    <a:pt x="515769" y="0"/>
                  </a:lnTo>
                  <a:cubicBezTo>
                    <a:pt x="528661" y="0"/>
                    <a:pt x="539111" y="10450"/>
                    <a:pt x="539111" y="23341"/>
                  </a:cubicBezTo>
                  <a:lnTo>
                    <a:pt x="539111" y="23341"/>
                  </a:lnTo>
                  <a:cubicBezTo>
                    <a:pt x="539111" y="29532"/>
                    <a:pt x="536652" y="35469"/>
                    <a:pt x="532274" y="39846"/>
                  </a:cubicBezTo>
                  <a:cubicBezTo>
                    <a:pt x="527897" y="44224"/>
                    <a:pt x="521960" y="46683"/>
                    <a:pt x="515769" y="46683"/>
                  </a:cubicBezTo>
                  <a:lnTo>
                    <a:pt x="23341" y="46683"/>
                  </a:lnTo>
                  <a:cubicBezTo>
                    <a:pt x="17151" y="46683"/>
                    <a:pt x="11214" y="44224"/>
                    <a:pt x="6837" y="39846"/>
                  </a:cubicBezTo>
                  <a:cubicBezTo>
                    <a:pt x="2459" y="35469"/>
                    <a:pt x="0" y="29532"/>
                    <a:pt x="0" y="23341"/>
                  </a:cubicBezTo>
                  <a:lnTo>
                    <a:pt x="0" y="23341"/>
                  </a:lnTo>
                  <a:cubicBezTo>
                    <a:pt x="0" y="17151"/>
                    <a:pt x="2459" y="11214"/>
                    <a:pt x="6837" y="6837"/>
                  </a:cubicBezTo>
                  <a:cubicBezTo>
                    <a:pt x="11214" y="2459"/>
                    <a:pt x="17151" y="0"/>
                    <a:pt x="23341" y="0"/>
                  </a:cubicBezTo>
                  <a:close/>
                </a:path>
              </a:pathLst>
            </a:custGeom>
            <a:solidFill>
              <a:srgbClr val="FFE9E0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47625"/>
              <a:ext cx="539111" cy="943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3817870" y="5511489"/>
            <a:ext cx="3612814" cy="177249"/>
            <a:chOff x="0" y="0"/>
            <a:chExt cx="951523" cy="46683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951523" cy="46683"/>
            </a:xfrm>
            <a:custGeom>
              <a:avLst/>
              <a:gdLst/>
              <a:ahLst/>
              <a:cxnLst/>
              <a:rect r="r" b="b" t="t" l="l"/>
              <a:pathLst>
                <a:path h="46683" w="951523">
                  <a:moveTo>
                    <a:pt x="23341" y="0"/>
                  </a:moveTo>
                  <a:lnTo>
                    <a:pt x="928182" y="0"/>
                  </a:lnTo>
                  <a:cubicBezTo>
                    <a:pt x="934372" y="0"/>
                    <a:pt x="940309" y="2459"/>
                    <a:pt x="944686" y="6837"/>
                  </a:cubicBezTo>
                  <a:cubicBezTo>
                    <a:pt x="949064" y="11214"/>
                    <a:pt x="951523" y="17151"/>
                    <a:pt x="951523" y="23341"/>
                  </a:cubicBezTo>
                  <a:lnTo>
                    <a:pt x="951523" y="23341"/>
                  </a:lnTo>
                  <a:cubicBezTo>
                    <a:pt x="951523" y="29532"/>
                    <a:pt x="949064" y="35469"/>
                    <a:pt x="944686" y="39846"/>
                  </a:cubicBezTo>
                  <a:cubicBezTo>
                    <a:pt x="940309" y="44224"/>
                    <a:pt x="934372" y="46683"/>
                    <a:pt x="928182" y="46683"/>
                  </a:cubicBezTo>
                  <a:lnTo>
                    <a:pt x="23341" y="46683"/>
                  </a:lnTo>
                  <a:cubicBezTo>
                    <a:pt x="17151" y="46683"/>
                    <a:pt x="11214" y="44224"/>
                    <a:pt x="6837" y="39846"/>
                  </a:cubicBezTo>
                  <a:cubicBezTo>
                    <a:pt x="2459" y="35469"/>
                    <a:pt x="0" y="29532"/>
                    <a:pt x="0" y="23341"/>
                  </a:cubicBezTo>
                  <a:lnTo>
                    <a:pt x="0" y="23341"/>
                  </a:lnTo>
                  <a:cubicBezTo>
                    <a:pt x="0" y="17151"/>
                    <a:pt x="2459" y="11214"/>
                    <a:pt x="6837" y="6837"/>
                  </a:cubicBezTo>
                  <a:cubicBezTo>
                    <a:pt x="11214" y="2459"/>
                    <a:pt x="17151" y="0"/>
                    <a:pt x="23341" y="0"/>
                  </a:cubicBezTo>
                  <a:close/>
                </a:path>
              </a:pathLst>
            </a:custGeom>
            <a:solidFill>
              <a:srgbClr val="FFE9E0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47625"/>
              <a:ext cx="951523" cy="943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4606149" y="5912111"/>
            <a:ext cx="2824535" cy="177249"/>
            <a:chOff x="0" y="0"/>
            <a:chExt cx="743910" cy="46683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743910" cy="46683"/>
            </a:xfrm>
            <a:custGeom>
              <a:avLst/>
              <a:gdLst/>
              <a:ahLst/>
              <a:cxnLst/>
              <a:rect r="r" b="b" t="t" l="l"/>
              <a:pathLst>
                <a:path h="46683" w="743910">
                  <a:moveTo>
                    <a:pt x="23341" y="0"/>
                  </a:moveTo>
                  <a:lnTo>
                    <a:pt x="720569" y="0"/>
                  </a:lnTo>
                  <a:cubicBezTo>
                    <a:pt x="726760" y="0"/>
                    <a:pt x="732697" y="2459"/>
                    <a:pt x="737074" y="6837"/>
                  </a:cubicBezTo>
                  <a:cubicBezTo>
                    <a:pt x="741451" y="11214"/>
                    <a:pt x="743910" y="17151"/>
                    <a:pt x="743910" y="23341"/>
                  </a:cubicBezTo>
                  <a:lnTo>
                    <a:pt x="743910" y="23341"/>
                  </a:lnTo>
                  <a:cubicBezTo>
                    <a:pt x="743910" y="36232"/>
                    <a:pt x="733460" y="46683"/>
                    <a:pt x="720569" y="46683"/>
                  </a:cubicBezTo>
                  <a:lnTo>
                    <a:pt x="23341" y="46683"/>
                  </a:lnTo>
                  <a:cubicBezTo>
                    <a:pt x="17151" y="46683"/>
                    <a:pt x="11214" y="44224"/>
                    <a:pt x="6837" y="39846"/>
                  </a:cubicBezTo>
                  <a:cubicBezTo>
                    <a:pt x="2459" y="35469"/>
                    <a:pt x="0" y="29532"/>
                    <a:pt x="0" y="23341"/>
                  </a:cubicBezTo>
                  <a:lnTo>
                    <a:pt x="0" y="23341"/>
                  </a:lnTo>
                  <a:cubicBezTo>
                    <a:pt x="0" y="17151"/>
                    <a:pt x="2459" y="11214"/>
                    <a:pt x="6837" y="6837"/>
                  </a:cubicBezTo>
                  <a:cubicBezTo>
                    <a:pt x="11214" y="2459"/>
                    <a:pt x="17151" y="0"/>
                    <a:pt x="23341" y="0"/>
                  </a:cubicBezTo>
                  <a:close/>
                </a:path>
              </a:pathLst>
            </a:custGeom>
            <a:solidFill>
              <a:srgbClr val="FFE9E0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47625"/>
              <a:ext cx="743910" cy="943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4243126" y="6308435"/>
            <a:ext cx="3187558" cy="177249"/>
            <a:chOff x="0" y="0"/>
            <a:chExt cx="839521" cy="46683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39521" cy="46683"/>
            </a:xfrm>
            <a:custGeom>
              <a:avLst/>
              <a:gdLst/>
              <a:ahLst/>
              <a:cxnLst/>
              <a:rect r="r" b="b" t="t" l="l"/>
              <a:pathLst>
                <a:path h="46683" w="839521">
                  <a:moveTo>
                    <a:pt x="23341" y="0"/>
                  </a:moveTo>
                  <a:lnTo>
                    <a:pt x="816180" y="0"/>
                  </a:lnTo>
                  <a:cubicBezTo>
                    <a:pt x="829071" y="0"/>
                    <a:pt x="839521" y="10450"/>
                    <a:pt x="839521" y="23341"/>
                  </a:cubicBezTo>
                  <a:lnTo>
                    <a:pt x="839521" y="23341"/>
                  </a:lnTo>
                  <a:cubicBezTo>
                    <a:pt x="839521" y="29532"/>
                    <a:pt x="837062" y="35469"/>
                    <a:pt x="832685" y="39846"/>
                  </a:cubicBezTo>
                  <a:cubicBezTo>
                    <a:pt x="828308" y="44224"/>
                    <a:pt x="822371" y="46683"/>
                    <a:pt x="816180" y="46683"/>
                  </a:cubicBezTo>
                  <a:lnTo>
                    <a:pt x="23341" y="46683"/>
                  </a:lnTo>
                  <a:cubicBezTo>
                    <a:pt x="17151" y="46683"/>
                    <a:pt x="11214" y="44224"/>
                    <a:pt x="6837" y="39846"/>
                  </a:cubicBezTo>
                  <a:cubicBezTo>
                    <a:pt x="2459" y="35469"/>
                    <a:pt x="0" y="29532"/>
                    <a:pt x="0" y="23341"/>
                  </a:cubicBezTo>
                  <a:lnTo>
                    <a:pt x="0" y="23341"/>
                  </a:lnTo>
                  <a:cubicBezTo>
                    <a:pt x="0" y="17151"/>
                    <a:pt x="2459" y="11214"/>
                    <a:pt x="6837" y="6837"/>
                  </a:cubicBezTo>
                  <a:cubicBezTo>
                    <a:pt x="11214" y="2459"/>
                    <a:pt x="17151" y="0"/>
                    <a:pt x="23341" y="0"/>
                  </a:cubicBezTo>
                  <a:close/>
                </a:path>
              </a:pathLst>
            </a:custGeom>
            <a:solidFill>
              <a:srgbClr val="FFE9E0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47625"/>
              <a:ext cx="839521" cy="943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3926777" y="6686811"/>
            <a:ext cx="3503907" cy="177249"/>
            <a:chOff x="0" y="0"/>
            <a:chExt cx="922840" cy="46683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922840" cy="46683"/>
            </a:xfrm>
            <a:custGeom>
              <a:avLst/>
              <a:gdLst/>
              <a:ahLst/>
              <a:cxnLst/>
              <a:rect r="r" b="b" t="t" l="l"/>
              <a:pathLst>
                <a:path h="46683" w="922840">
                  <a:moveTo>
                    <a:pt x="23341" y="0"/>
                  </a:moveTo>
                  <a:lnTo>
                    <a:pt x="899498" y="0"/>
                  </a:lnTo>
                  <a:cubicBezTo>
                    <a:pt x="912389" y="0"/>
                    <a:pt x="922840" y="10450"/>
                    <a:pt x="922840" y="23341"/>
                  </a:cubicBezTo>
                  <a:lnTo>
                    <a:pt x="922840" y="23341"/>
                  </a:lnTo>
                  <a:cubicBezTo>
                    <a:pt x="922840" y="29532"/>
                    <a:pt x="920380" y="35469"/>
                    <a:pt x="916003" y="39846"/>
                  </a:cubicBezTo>
                  <a:cubicBezTo>
                    <a:pt x="911626" y="44224"/>
                    <a:pt x="905689" y="46683"/>
                    <a:pt x="899498" y="46683"/>
                  </a:cubicBezTo>
                  <a:lnTo>
                    <a:pt x="23341" y="46683"/>
                  </a:lnTo>
                  <a:cubicBezTo>
                    <a:pt x="17151" y="46683"/>
                    <a:pt x="11214" y="44224"/>
                    <a:pt x="6837" y="39846"/>
                  </a:cubicBezTo>
                  <a:cubicBezTo>
                    <a:pt x="2459" y="35469"/>
                    <a:pt x="0" y="29532"/>
                    <a:pt x="0" y="23341"/>
                  </a:cubicBezTo>
                  <a:lnTo>
                    <a:pt x="0" y="23341"/>
                  </a:lnTo>
                  <a:cubicBezTo>
                    <a:pt x="0" y="17151"/>
                    <a:pt x="2459" y="11214"/>
                    <a:pt x="6837" y="6837"/>
                  </a:cubicBezTo>
                  <a:cubicBezTo>
                    <a:pt x="11214" y="2459"/>
                    <a:pt x="17151" y="0"/>
                    <a:pt x="23341" y="0"/>
                  </a:cubicBezTo>
                  <a:close/>
                </a:path>
              </a:pathLst>
            </a:custGeom>
            <a:solidFill>
              <a:srgbClr val="FFE9E0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47625"/>
              <a:ext cx="922840" cy="943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6998698" y="3962069"/>
            <a:ext cx="225553" cy="708187"/>
            <a:chOff x="0" y="0"/>
            <a:chExt cx="354330" cy="111252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F2E6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7" id="37"/>
          <p:cNvGrpSpPr/>
          <p:nvPr/>
        </p:nvGrpSpPr>
        <p:grpSpPr>
          <a:xfrm rot="0">
            <a:off x="6774762" y="4205407"/>
            <a:ext cx="679891" cy="215043"/>
            <a:chOff x="0" y="0"/>
            <a:chExt cx="1068070" cy="33782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F2E6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9" id="39"/>
          <p:cNvGrpSpPr/>
          <p:nvPr/>
        </p:nvGrpSpPr>
        <p:grpSpPr>
          <a:xfrm rot="0">
            <a:off x="12546386" y="4138914"/>
            <a:ext cx="225553" cy="708187"/>
            <a:chOff x="0" y="0"/>
            <a:chExt cx="354330" cy="111252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F2E6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1" id="41"/>
          <p:cNvGrpSpPr/>
          <p:nvPr/>
        </p:nvGrpSpPr>
        <p:grpSpPr>
          <a:xfrm rot="0">
            <a:off x="12322450" y="4382252"/>
            <a:ext cx="679891" cy="215043"/>
            <a:chOff x="0" y="0"/>
            <a:chExt cx="1068070" cy="33782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F2E6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3" id="43"/>
          <p:cNvGrpSpPr/>
          <p:nvPr/>
        </p:nvGrpSpPr>
        <p:grpSpPr>
          <a:xfrm rot="0">
            <a:off x="9829438" y="3312875"/>
            <a:ext cx="225553" cy="708187"/>
            <a:chOff x="0" y="0"/>
            <a:chExt cx="354330" cy="111252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5" id="45"/>
          <p:cNvGrpSpPr/>
          <p:nvPr/>
        </p:nvGrpSpPr>
        <p:grpSpPr>
          <a:xfrm rot="0">
            <a:off x="9605502" y="3556213"/>
            <a:ext cx="679891" cy="215043"/>
            <a:chOff x="0" y="0"/>
            <a:chExt cx="1068070" cy="33782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7" id="47"/>
          <p:cNvGrpSpPr/>
          <p:nvPr/>
        </p:nvGrpSpPr>
        <p:grpSpPr>
          <a:xfrm rot="0">
            <a:off x="16911292" y="398928"/>
            <a:ext cx="508482" cy="1596525"/>
            <a:chOff x="0" y="0"/>
            <a:chExt cx="354330" cy="111252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9" id="49"/>
          <p:cNvGrpSpPr/>
          <p:nvPr/>
        </p:nvGrpSpPr>
        <p:grpSpPr>
          <a:xfrm rot="0">
            <a:off x="16406455" y="947505"/>
            <a:ext cx="1532737" cy="484789"/>
            <a:chOff x="0" y="0"/>
            <a:chExt cx="1068070" cy="337820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51" id="51"/>
          <p:cNvGrpSpPr/>
          <p:nvPr/>
        </p:nvGrpSpPr>
        <p:grpSpPr>
          <a:xfrm rot="0">
            <a:off x="16438737" y="225935"/>
            <a:ext cx="225553" cy="708187"/>
            <a:chOff x="0" y="0"/>
            <a:chExt cx="354330" cy="1112520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53" id="53"/>
          <p:cNvGrpSpPr/>
          <p:nvPr/>
        </p:nvGrpSpPr>
        <p:grpSpPr>
          <a:xfrm rot="0">
            <a:off x="16214802" y="469273"/>
            <a:ext cx="679891" cy="215043"/>
            <a:chOff x="0" y="0"/>
            <a:chExt cx="1068070" cy="337820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55" id="55"/>
          <p:cNvSpPr txBox="true"/>
          <p:nvPr/>
        </p:nvSpPr>
        <p:spPr>
          <a:xfrm rot="0">
            <a:off x="1028700" y="5650638"/>
            <a:ext cx="4213914" cy="23887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51"/>
              </a:lnSpc>
            </a:pP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Lorem ipsum dolor sit amet, consectetur adipiscing elit. Suspendisse sed purus hendrerit, consequat eros at, faucibus leo. Duis ornare tempus lacus id porta.</a:t>
            </a: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 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13045386" y="7046590"/>
            <a:ext cx="4213914" cy="23887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151"/>
              </a:lnSpc>
            </a:pP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Lorem ipsum dolor sit amet, consectetur adipiscing elit. Suspendisse sed purus hendrerit, consequat eros at, faucibus leo. Duis ornare tempus lacus id porta.</a:t>
            </a: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 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1530453" y="9173741"/>
            <a:ext cx="2904514" cy="4070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49"/>
              </a:lnSpc>
            </a:pPr>
            <a:r>
              <a:rPr lang="en-US" sz="2320">
                <a:solidFill>
                  <a:srgbClr val="E26D6D"/>
                </a:solidFill>
                <a:latin typeface="Bernoru"/>
                <a:ea typeface="Bernoru"/>
                <a:cs typeface="Bernoru"/>
                <a:sym typeface="Bernoru"/>
              </a:rPr>
              <a:t>Liceria &amp; Co.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1028700" y="896021"/>
            <a:ext cx="15526047" cy="21607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583"/>
              </a:lnSpc>
            </a:pPr>
            <a:r>
              <a:rPr lang="en-US" sz="6922">
                <a:solidFill>
                  <a:srgbClr val="E16161"/>
                </a:solidFill>
                <a:latin typeface="Bernoru"/>
                <a:ea typeface="Bernoru"/>
                <a:cs typeface="Bernoru"/>
                <a:sym typeface="Bernoru"/>
              </a:rPr>
              <a:t>PRECISION MEDICINE AND PERSONALIZED HEALTHCARE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1028700" y="4267628"/>
            <a:ext cx="3953867" cy="1168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99"/>
              </a:lnSpc>
            </a:pPr>
            <a:r>
              <a:rPr lang="en-US" sz="2499">
                <a:solidFill>
                  <a:srgbClr val="E16161"/>
                </a:solidFill>
                <a:latin typeface="Bernoru"/>
                <a:ea typeface="Bernoru"/>
                <a:cs typeface="Bernoru"/>
                <a:sym typeface="Bernoru"/>
              </a:rPr>
              <a:t>Explaining the concept of precision medicine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13305433" y="5305135"/>
            <a:ext cx="3953867" cy="1558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99"/>
              </a:lnSpc>
            </a:pPr>
            <a:r>
              <a:rPr lang="en-US" sz="2499">
                <a:solidFill>
                  <a:srgbClr val="E16161"/>
                </a:solidFill>
                <a:latin typeface="Bernoru"/>
                <a:ea typeface="Bernoru"/>
                <a:cs typeface="Bernoru"/>
                <a:sym typeface="Bernoru"/>
              </a:rPr>
              <a:t>How personalized healthcare is revolutionizing treatment plans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8732738" y="7611812"/>
            <a:ext cx="12484848" cy="10525141"/>
            <a:chOff x="0" y="0"/>
            <a:chExt cx="16156940" cy="1362083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50800" y="61214"/>
              <a:ext cx="16127730" cy="13626934"/>
            </a:xfrm>
            <a:custGeom>
              <a:avLst/>
              <a:gdLst/>
              <a:ahLst/>
              <a:cxnLst/>
              <a:rect r="r" b="b" t="t" l="l"/>
              <a:pathLst>
                <a:path h="13626934" w="16127730">
                  <a:moveTo>
                    <a:pt x="0" y="11616480"/>
                  </a:moveTo>
                  <a:cubicBezTo>
                    <a:pt x="181610" y="10261930"/>
                    <a:pt x="254000" y="9916623"/>
                    <a:pt x="314960" y="9588579"/>
                  </a:cubicBezTo>
                  <a:cubicBezTo>
                    <a:pt x="373380" y="9274663"/>
                    <a:pt x="439420" y="8973303"/>
                    <a:pt x="487680" y="8671944"/>
                  </a:cubicBezTo>
                  <a:cubicBezTo>
                    <a:pt x="534670" y="8380001"/>
                    <a:pt x="580390" y="8084920"/>
                    <a:pt x="603250" y="7807103"/>
                  </a:cubicBezTo>
                  <a:cubicBezTo>
                    <a:pt x="624840" y="7552831"/>
                    <a:pt x="622300" y="7344077"/>
                    <a:pt x="631190" y="7069400"/>
                  </a:cubicBezTo>
                  <a:cubicBezTo>
                    <a:pt x="641350" y="6720953"/>
                    <a:pt x="655320" y="6256356"/>
                    <a:pt x="661670" y="5885934"/>
                  </a:cubicBezTo>
                  <a:cubicBezTo>
                    <a:pt x="666750" y="5561031"/>
                    <a:pt x="666750" y="5276937"/>
                    <a:pt x="666750" y="4966159"/>
                  </a:cubicBezTo>
                  <a:cubicBezTo>
                    <a:pt x="668020" y="4647533"/>
                    <a:pt x="665480" y="4306934"/>
                    <a:pt x="664210" y="3993018"/>
                  </a:cubicBezTo>
                  <a:cubicBezTo>
                    <a:pt x="662940" y="3701075"/>
                    <a:pt x="662940" y="3438955"/>
                    <a:pt x="659130" y="3148582"/>
                  </a:cubicBezTo>
                  <a:cubicBezTo>
                    <a:pt x="654050" y="2840944"/>
                    <a:pt x="640080" y="2497206"/>
                    <a:pt x="635000" y="2194276"/>
                  </a:cubicBezTo>
                  <a:cubicBezTo>
                    <a:pt x="629920" y="1918030"/>
                    <a:pt x="629920" y="1593126"/>
                    <a:pt x="628650" y="1403207"/>
                  </a:cubicBezTo>
                  <a:cubicBezTo>
                    <a:pt x="628650" y="1298045"/>
                    <a:pt x="626110" y="1156782"/>
                    <a:pt x="626110" y="1156782"/>
                  </a:cubicBezTo>
                  <a:cubicBezTo>
                    <a:pt x="626110" y="1155212"/>
                    <a:pt x="633730" y="1089290"/>
                    <a:pt x="636270" y="1056329"/>
                  </a:cubicBezTo>
                  <a:cubicBezTo>
                    <a:pt x="640080" y="1021798"/>
                    <a:pt x="646430" y="957445"/>
                    <a:pt x="646430" y="955876"/>
                  </a:cubicBezTo>
                  <a:cubicBezTo>
                    <a:pt x="646430" y="954306"/>
                    <a:pt x="665480" y="891523"/>
                    <a:pt x="675640" y="860131"/>
                  </a:cubicBezTo>
                  <a:cubicBezTo>
                    <a:pt x="684530" y="828739"/>
                    <a:pt x="703580" y="767526"/>
                    <a:pt x="704850" y="765956"/>
                  </a:cubicBezTo>
                  <a:cubicBezTo>
                    <a:pt x="704850" y="764386"/>
                    <a:pt x="735330" y="711021"/>
                    <a:pt x="750570" y="682768"/>
                  </a:cubicBezTo>
                  <a:cubicBezTo>
                    <a:pt x="767080" y="654516"/>
                    <a:pt x="796290" y="599580"/>
                    <a:pt x="797560" y="599580"/>
                  </a:cubicBezTo>
                  <a:cubicBezTo>
                    <a:pt x="798830" y="598011"/>
                    <a:pt x="838200" y="554062"/>
                    <a:pt x="858520" y="532088"/>
                  </a:cubicBezTo>
                  <a:cubicBezTo>
                    <a:pt x="878840" y="510114"/>
                    <a:pt x="919480" y="466166"/>
                    <a:pt x="920750" y="464596"/>
                  </a:cubicBezTo>
                  <a:cubicBezTo>
                    <a:pt x="920750" y="464596"/>
                    <a:pt x="969010" y="433205"/>
                    <a:pt x="993140" y="417509"/>
                  </a:cubicBezTo>
                  <a:cubicBezTo>
                    <a:pt x="1017270" y="401813"/>
                    <a:pt x="1064260" y="370421"/>
                    <a:pt x="1065530" y="370421"/>
                  </a:cubicBezTo>
                  <a:cubicBezTo>
                    <a:pt x="1066800" y="370421"/>
                    <a:pt x="1118870" y="354725"/>
                    <a:pt x="1144270" y="346878"/>
                  </a:cubicBezTo>
                  <a:cubicBezTo>
                    <a:pt x="1170940" y="339030"/>
                    <a:pt x="1223010" y="321764"/>
                    <a:pt x="1224280" y="321764"/>
                  </a:cubicBezTo>
                  <a:cubicBezTo>
                    <a:pt x="1225550" y="321764"/>
                    <a:pt x="1239520" y="324903"/>
                    <a:pt x="1243330" y="321764"/>
                  </a:cubicBezTo>
                  <a:cubicBezTo>
                    <a:pt x="1245870" y="320195"/>
                    <a:pt x="1244600" y="317055"/>
                    <a:pt x="1248410" y="313916"/>
                  </a:cubicBezTo>
                  <a:cubicBezTo>
                    <a:pt x="1258570" y="295081"/>
                    <a:pt x="1310640" y="218172"/>
                    <a:pt x="1348740" y="178932"/>
                  </a:cubicBezTo>
                  <a:cubicBezTo>
                    <a:pt x="1385570" y="139693"/>
                    <a:pt x="1428750" y="106731"/>
                    <a:pt x="1471930" y="78479"/>
                  </a:cubicBezTo>
                  <a:cubicBezTo>
                    <a:pt x="1516380" y="51796"/>
                    <a:pt x="1564640" y="31391"/>
                    <a:pt x="1611630" y="18835"/>
                  </a:cubicBezTo>
                  <a:cubicBezTo>
                    <a:pt x="1659890" y="6278"/>
                    <a:pt x="1710690" y="0"/>
                    <a:pt x="1758950" y="1569"/>
                  </a:cubicBezTo>
                  <a:cubicBezTo>
                    <a:pt x="1808480" y="3139"/>
                    <a:pt x="1842770" y="10987"/>
                    <a:pt x="1906270" y="28252"/>
                  </a:cubicBezTo>
                  <a:cubicBezTo>
                    <a:pt x="2028190" y="59644"/>
                    <a:pt x="2249170" y="117718"/>
                    <a:pt x="2433320" y="205615"/>
                  </a:cubicBezTo>
                  <a:cubicBezTo>
                    <a:pt x="2655570" y="312347"/>
                    <a:pt x="2933700" y="459887"/>
                    <a:pt x="3135630" y="645098"/>
                  </a:cubicBezTo>
                  <a:cubicBezTo>
                    <a:pt x="3326130" y="822461"/>
                    <a:pt x="3481070" y="1064177"/>
                    <a:pt x="3619500" y="1285488"/>
                  </a:cubicBezTo>
                  <a:cubicBezTo>
                    <a:pt x="3747770" y="1492673"/>
                    <a:pt x="3839210" y="1706136"/>
                    <a:pt x="3945890" y="1925878"/>
                  </a:cubicBezTo>
                  <a:cubicBezTo>
                    <a:pt x="4057650" y="2153467"/>
                    <a:pt x="4136390" y="2428144"/>
                    <a:pt x="4273550" y="2630620"/>
                  </a:cubicBezTo>
                  <a:cubicBezTo>
                    <a:pt x="4405630" y="2825248"/>
                    <a:pt x="4566920" y="3007320"/>
                    <a:pt x="4749800" y="3123469"/>
                  </a:cubicBezTo>
                  <a:cubicBezTo>
                    <a:pt x="4937760" y="3241188"/>
                    <a:pt x="5167630" y="3286706"/>
                    <a:pt x="5388610" y="3322806"/>
                  </a:cubicBezTo>
                  <a:cubicBezTo>
                    <a:pt x="5621020" y="3358907"/>
                    <a:pt x="5859780" y="3319667"/>
                    <a:pt x="6113780" y="3329084"/>
                  </a:cubicBezTo>
                  <a:cubicBezTo>
                    <a:pt x="6393180" y="3338502"/>
                    <a:pt x="6711950" y="3325945"/>
                    <a:pt x="6996430" y="3380881"/>
                  </a:cubicBezTo>
                  <a:cubicBezTo>
                    <a:pt x="7272020" y="3434246"/>
                    <a:pt x="7557770" y="3533130"/>
                    <a:pt x="7795260" y="3644571"/>
                  </a:cubicBezTo>
                  <a:cubicBezTo>
                    <a:pt x="8001000" y="3741884"/>
                    <a:pt x="8183880" y="3840768"/>
                    <a:pt x="8347710" y="3989879"/>
                  </a:cubicBezTo>
                  <a:cubicBezTo>
                    <a:pt x="8510270" y="4138989"/>
                    <a:pt x="8646160" y="4327339"/>
                    <a:pt x="8773160" y="4540802"/>
                  </a:cubicBezTo>
                  <a:cubicBezTo>
                    <a:pt x="8914130" y="4776240"/>
                    <a:pt x="9028430" y="5090156"/>
                    <a:pt x="9144000" y="5355415"/>
                  </a:cubicBezTo>
                  <a:cubicBezTo>
                    <a:pt x="9250680" y="5604979"/>
                    <a:pt x="9287510" y="5920465"/>
                    <a:pt x="9441180" y="6086841"/>
                  </a:cubicBezTo>
                  <a:cubicBezTo>
                    <a:pt x="9594850" y="6253216"/>
                    <a:pt x="9856470" y="6308152"/>
                    <a:pt x="10064750" y="6352100"/>
                  </a:cubicBezTo>
                  <a:cubicBezTo>
                    <a:pt x="10264140" y="6396048"/>
                    <a:pt x="10457180" y="6336404"/>
                    <a:pt x="10665460" y="6361518"/>
                  </a:cubicBezTo>
                  <a:cubicBezTo>
                    <a:pt x="10895330" y="6388200"/>
                    <a:pt x="11159490" y="6438427"/>
                    <a:pt x="11386820" y="6526324"/>
                  </a:cubicBezTo>
                  <a:cubicBezTo>
                    <a:pt x="11606530" y="6611082"/>
                    <a:pt x="11823700" y="6730370"/>
                    <a:pt x="12009120" y="6874771"/>
                  </a:cubicBezTo>
                  <a:cubicBezTo>
                    <a:pt x="12184380" y="7009755"/>
                    <a:pt x="12332970" y="7165144"/>
                    <a:pt x="12475210" y="7356633"/>
                  </a:cubicBezTo>
                  <a:cubicBezTo>
                    <a:pt x="12631420" y="7563817"/>
                    <a:pt x="12788900" y="7822799"/>
                    <a:pt x="12896850" y="8086489"/>
                  </a:cubicBezTo>
                  <a:cubicBezTo>
                    <a:pt x="13006070" y="8351748"/>
                    <a:pt x="13075920" y="8660957"/>
                    <a:pt x="13127989" y="8941911"/>
                  </a:cubicBezTo>
                  <a:cubicBezTo>
                    <a:pt x="13174980" y="9200892"/>
                    <a:pt x="13136880" y="9469291"/>
                    <a:pt x="13208000" y="9707868"/>
                  </a:cubicBezTo>
                  <a:cubicBezTo>
                    <a:pt x="13280389" y="9952723"/>
                    <a:pt x="13403580" y="10221121"/>
                    <a:pt x="13564870" y="10387497"/>
                  </a:cubicBezTo>
                  <a:cubicBezTo>
                    <a:pt x="13728700" y="10557012"/>
                    <a:pt x="13971270" y="10602530"/>
                    <a:pt x="14184630" y="10712401"/>
                  </a:cubicBezTo>
                  <a:cubicBezTo>
                    <a:pt x="14413230" y="10830120"/>
                    <a:pt x="14669770" y="10949408"/>
                    <a:pt x="14894561" y="11076543"/>
                  </a:cubicBezTo>
                  <a:cubicBezTo>
                    <a:pt x="15104111" y="11194262"/>
                    <a:pt x="15303500" y="11283728"/>
                    <a:pt x="15491461" y="11442257"/>
                  </a:cubicBezTo>
                  <a:cubicBezTo>
                    <a:pt x="15692120" y="11611772"/>
                    <a:pt x="15995650" y="11792273"/>
                    <a:pt x="16054070" y="12074799"/>
                  </a:cubicBezTo>
                  <a:cubicBezTo>
                    <a:pt x="16127730" y="12431094"/>
                    <a:pt x="15895320" y="13270820"/>
                    <a:pt x="15661639" y="13479575"/>
                  </a:cubicBezTo>
                  <a:cubicBezTo>
                    <a:pt x="15478761" y="13626933"/>
                    <a:pt x="15165070" y="13507828"/>
                    <a:pt x="14926311" y="13495270"/>
                  </a:cubicBezTo>
                  <a:cubicBezTo>
                    <a:pt x="14700250" y="13484283"/>
                    <a:pt x="14494511" y="13427778"/>
                    <a:pt x="14267180" y="13412083"/>
                  </a:cubicBezTo>
                  <a:cubicBezTo>
                    <a:pt x="14025880" y="13396388"/>
                    <a:pt x="13783311" y="13407373"/>
                    <a:pt x="13519150" y="13404235"/>
                  </a:cubicBezTo>
                  <a:cubicBezTo>
                    <a:pt x="13219430" y="13401096"/>
                    <a:pt x="12860020" y="13396388"/>
                    <a:pt x="12561570" y="13393248"/>
                  </a:cubicBezTo>
                  <a:cubicBezTo>
                    <a:pt x="12298680" y="13390109"/>
                    <a:pt x="12071350" y="13386970"/>
                    <a:pt x="11822430" y="13383830"/>
                  </a:cubicBezTo>
                  <a:cubicBezTo>
                    <a:pt x="11569700" y="13382260"/>
                    <a:pt x="11316970" y="13379121"/>
                    <a:pt x="11059160" y="13375981"/>
                  </a:cubicBezTo>
                  <a:cubicBezTo>
                    <a:pt x="10792460" y="13374412"/>
                    <a:pt x="10524490" y="13371273"/>
                    <a:pt x="10246360" y="13368134"/>
                  </a:cubicBezTo>
                  <a:cubicBezTo>
                    <a:pt x="9954260" y="13364996"/>
                    <a:pt x="9640570" y="13360286"/>
                    <a:pt x="9345930" y="13357148"/>
                  </a:cubicBezTo>
                  <a:cubicBezTo>
                    <a:pt x="9061450" y="13355578"/>
                    <a:pt x="8793480" y="13354007"/>
                    <a:pt x="8507730" y="13350870"/>
                  </a:cubicBezTo>
                  <a:cubicBezTo>
                    <a:pt x="8206740" y="13349299"/>
                    <a:pt x="7884160" y="13344589"/>
                    <a:pt x="7581900" y="13343021"/>
                  </a:cubicBezTo>
                  <a:cubicBezTo>
                    <a:pt x="7291070" y="13339881"/>
                    <a:pt x="7004050" y="13339881"/>
                    <a:pt x="6728460" y="13338312"/>
                  </a:cubicBezTo>
                  <a:cubicBezTo>
                    <a:pt x="6466840" y="13338312"/>
                    <a:pt x="6210300" y="13338312"/>
                    <a:pt x="5966460" y="13338312"/>
                  </a:cubicBezTo>
                  <a:cubicBezTo>
                    <a:pt x="5739130" y="13338312"/>
                    <a:pt x="5543550" y="13344589"/>
                    <a:pt x="5311140" y="13341452"/>
                  </a:cubicBezTo>
                  <a:cubicBezTo>
                    <a:pt x="5045710" y="13335173"/>
                    <a:pt x="4744720" y="13316338"/>
                    <a:pt x="4460240" y="13306920"/>
                  </a:cubicBezTo>
                  <a:cubicBezTo>
                    <a:pt x="4173220" y="13297502"/>
                    <a:pt x="3876040" y="13292794"/>
                    <a:pt x="3596640" y="13283378"/>
                  </a:cubicBezTo>
                  <a:cubicBezTo>
                    <a:pt x="3335020" y="13275529"/>
                    <a:pt x="3074670" y="13269250"/>
                    <a:pt x="2835910" y="13255125"/>
                  </a:cubicBezTo>
                  <a:cubicBezTo>
                    <a:pt x="2623820" y="13244138"/>
                    <a:pt x="2438400" y="13231581"/>
                    <a:pt x="2236470" y="13212746"/>
                  </a:cubicBezTo>
                  <a:cubicBezTo>
                    <a:pt x="2033270" y="13193910"/>
                    <a:pt x="1833880" y="13168797"/>
                    <a:pt x="1621790" y="13142115"/>
                  </a:cubicBezTo>
                  <a:cubicBezTo>
                    <a:pt x="1393190" y="13113862"/>
                    <a:pt x="1145540" y="13137407"/>
                    <a:pt x="911860" y="13046369"/>
                  </a:cubicBezTo>
                  <a:cubicBezTo>
                    <a:pt x="655320" y="12944347"/>
                    <a:pt x="303530" y="12777971"/>
                    <a:pt x="152400" y="12525269"/>
                  </a:cubicBezTo>
                  <a:cubicBezTo>
                    <a:pt x="12700" y="12291401"/>
                    <a:pt x="0" y="11616480"/>
                    <a:pt x="0" y="11616480"/>
                  </a:cubicBezTo>
                  <a:moveTo>
                    <a:pt x="7865110" y="9215019"/>
                  </a:moveTo>
                  <a:cubicBezTo>
                    <a:pt x="7866380" y="9215019"/>
                    <a:pt x="7865110" y="9215019"/>
                    <a:pt x="7865110" y="9215019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" id="4"/>
          <p:cNvGrpSpPr/>
          <p:nvPr/>
        </p:nvGrpSpPr>
        <p:grpSpPr>
          <a:xfrm rot="5621435">
            <a:off x="-1738401" y="-6123893"/>
            <a:ext cx="16968711" cy="14305187"/>
            <a:chOff x="0" y="0"/>
            <a:chExt cx="16156940" cy="1362083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50800" y="61214"/>
              <a:ext cx="16127730" cy="13626934"/>
            </a:xfrm>
            <a:custGeom>
              <a:avLst/>
              <a:gdLst/>
              <a:ahLst/>
              <a:cxnLst/>
              <a:rect r="r" b="b" t="t" l="l"/>
              <a:pathLst>
                <a:path h="13626934" w="16127730">
                  <a:moveTo>
                    <a:pt x="0" y="11616480"/>
                  </a:moveTo>
                  <a:cubicBezTo>
                    <a:pt x="181610" y="10261930"/>
                    <a:pt x="254000" y="9916623"/>
                    <a:pt x="314960" y="9588579"/>
                  </a:cubicBezTo>
                  <a:cubicBezTo>
                    <a:pt x="373380" y="9274663"/>
                    <a:pt x="439420" y="8973303"/>
                    <a:pt x="487680" y="8671944"/>
                  </a:cubicBezTo>
                  <a:cubicBezTo>
                    <a:pt x="534670" y="8380001"/>
                    <a:pt x="580390" y="8084920"/>
                    <a:pt x="603250" y="7807103"/>
                  </a:cubicBezTo>
                  <a:cubicBezTo>
                    <a:pt x="624840" y="7552831"/>
                    <a:pt x="622300" y="7344077"/>
                    <a:pt x="631190" y="7069400"/>
                  </a:cubicBezTo>
                  <a:cubicBezTo>
                    <a:pt x="641350" y="6720953"/>
                    <a:pt x="655320" y="6256356"/>
                    <a:pt x="661670" y="5885934"/>
                  </a:cubicBezTo>
                  <a:cubicBezTo>
                    <a:pt x="666750" y="5561031"/>
                    <a:pt x="666750" y="5276937"/>
                    <a:pt x="666750" y="4966159"/>
                  </a:cubicBezTo>
                  <a:cubicBezTo>
                    <a:pt x="668020" y="4647533"/>
                    <a:pt x="665480" y="4306934"/>
                    <a:pt x="664210" y="3993018"/>
                  </a:cubicBezTo>
                  <a:cubicBezTo>
                    <a:pt x="662940" y="3701075"/>
                    <a:pt x="662940" y="3438955"/>
                    <a:pt x="659130" y="3148582"/>
                  </a:cubicBezTo>
                  <a:cubicBezTo>
                    <a:pt x="654050" y="2840944"/>
                    <a:pt x="640080" y="2497206"/>
                    <a:pt x="635000" y="2194276"/>
                  </a:cubicBezTo>
                  <a:cubicBezTo>
                    <a:pt x="629920" y="1918030"/>
                    <a:pt x="629920" y="1593126"/>
                    <a:pt x="628650" y="1403207"/>
                  </a:cubicBezTo>
                  <a:cubicBezTo>
                    <a:pt x="628650" y="1298045"/>
                    <a:pt x="626110" y="1156782"/>
                    <a:pt x="626110" y="1156782"/>
                  </a:cubicBezTo>
                  <a:cubicBezTo>
                    <a:pt x="626110" y="1155212"/>
                    <a:pt x="633730" y="1089290"/>
                    <a:pt x="636270" y="1056329"/>
                  </a:cubicBezTo>
                  <a:cubicBezTo>
                    <a:pt x="640080" y="1021798"/>
                    <a:pt x="646430" y="957445"/>
                    <a:pt x="646430" y="955876"/>
                  </a:cubicBezTo>
                  <a:cubicBezTo>
                    <a:pt x="646430" y="954306"/>
                    <a:pt x="665480" y="891523"/>
                    <a:pt x="675640" y="860131"/>
                  </a:cubicBezTo>
                  <a:cubicBezTo>
                    <a:pt x="684530" y="828739"/>
                    <a:pt x="703580" y="767526"/>
                    <a:pt x="704850" y="765956"/>
                  </a:cubicBezTo>
                  <a:cubicBezTo>
                    <a:pt x="704850" y="764386"/>
                    <a:pt x="735330" y="711021"/>
                    <a:pt x="750570" y="682768"/>
                  </a:cubicBezTo>
                  <a:cubicBezTo>
                    <a:pt x="767080" y="654516"/>
                    <a:pt x="796290" y="599580"/>
                    <a:pt x="797560" y="599580"/>
                  </a:cubicBezTo>
                  <a:cubicBezTo>
                    <a:pt x="798830" y="598011"/>
                    <a:pt x="838200" y="554062"/>
                    <a:pt x="858520" y="532088"/>
                  </a:cubicBezTo>
                  <a:cubicBezTo>
                    <a:pt x="878840" y="510114"/>
                    <a:pt x="919480" y="466166"/>
                    <a:pt x="920750" y="464596"/>
                  </a:cubicBezTo>
                  <a:cubicBezTo>
                    <a:pt x="920750" y="464596"/>
                    <a:pt x="969010" y="433205"/>
                    <a:pt x="993140" y="417509"/>
                  </a:cubicBezTo>
                  <a:cubicBezTo>
                    <a:pt x="1017270" y="401813"/>
                    <a:pt x="1064260" y="370421"/>
                    <a:pt x="1065530" y="370421"/>
                  </a:cubicBezTo>
                  <a:cubicBezTo>
                    <a:pt x="1066800" y="370421"/>
                    <a:pt x="1118870" y="354725"/>
                    <a:pt x="1144270" y="346878"/>
                  </a:cubicBezTo>
                  <a:cubicBezTo>
                    <a:pt x="1170940" y="339030"/>
                    <a:pt x="1223010" y="321764"/>
                    <a:pt x="1224280" y="321764"/>
                  </a:cubicBezTo>
                  <a:cubicBezTo>
                    <a:pt x="1225550" y="321764"/>
                    <a:pt x="1239520" y="324903"/>
                    <a:pt x="1243330" y="321764"/>
                  </a:cubicBezTo>
                  <a:cubicBezTo>
                    <a:pt x="1245870" y="320195"/>
                    <a:pt x="1244600" y="317055"/>
                    <a:pt x="1248410" y="313916"/>
                  </a:cubicBezTo>
                  <a:cubicBezTo>
                    <a:pt x="1258570" y="295081"/>
                    <a:pt x="1310640" y="218172"/>
                    <a:pt x="1348740" y="178932"/>
                  </a:cubicBezTo>
                  <a:cubicBezTo>
                    <a:pt x="1385570" y="139693"/>
                    <a:pt x="1428750" y="106731"/>
                    <a:pt x="1471930" y="78479"/>
                  </a:cubicBezTo>
                  <a:cubicBezTo>
                    <a:pt x="1516380" y="51796"/>
                    <a:pt x="1564640" y="31391"/>
                    <a:pt x="1611630" y="18835"/>
                  </a:cubicBezTo>
                  <a:cubicBezTo>
                    <a:pt x="1659890" y="6278"/>
                    <a:pt x="1710690" y="0"/>
                    <a:pt x="1758950" y="1569"/>
                  </a:cubicBezTo>
                  <a:cubicBezTo>
                    <a:pt x="1808480" y="3139"/>
                    <a:pt x="1842770" y="10987"/>
                    <a:pt x="1906270" y="28252"/>
                  </a:cubicBezTo>
                  <a:cubicBezTo>
                    <a:pt x="2028190" y="59644"/>
                    <a:pt x="2249170" y="117718"/>
                    <a:pt x="2433320" y="205615"/>
                  </a:cubicBezTo>
                  <a:cubicBezTo>
                    <a:pt x="2655570" y="312347"/>
                    <a:pt x="2933700" y="459887"/>
                    <a:pt x="3135630" y="645098"/>
                  </a:cubicBezTo>
                  <a:cubicBezTo>
                    <a:pt x="3326130" y="822461"/>
                    <a:pt x="3481070" y="1064177"/>
                    <a:pt x="3619500" y="1285488"/>
                  </a:cubicBezTo>
                  <a:cubicBezTo>
                    <a:pt x="3747770" y="1492673"/>
                    <a:pt x="3839210" y="1706136"/>
                    <a:pt x="3945890" y="1925878"/>
                  </a:cubicBezTo>
                  <a:cubicBezTo>
                    <a:pt x="4057650" y="2153467"/>
                    <a:pt x="4136390" y="2428144"/>
                    <a:pt x="4273550" y="2630620"/>
                  </a:cubicBezTo>
                  <a:cubicBezTo>
                    <a:pt x="4405630" y="2825248"/>
                    <a:pt x="4566920" y="3007320"/>
                    <a:pt x="4749800" y="3123469"/>
                  </a:cubicBezTo>
                  <a:cubicBezTo>
                    <a:pt x="4937760" y="3241188"/>
                    <a:pt x="5167630" y="3286706"/>
                    <a:pt x="5388610" y="3322806"/>
                  </a:cubicBezTo>
                  <a:cubicBezTo>
                    <a:pt x="5621020" y="3358907"/>
                    <a:pt x="5859780" y="3319667"/>
                    <a:pt x="6113780" y="3329084"/>
                  </a:cubicBezTo>
                  <a:cubicBezTo>
                    <a:pt x="6393180" y="3338502"/>
                    <a:pt x="6711950" y="3325945"/>
                    <a:pt x="6996430" y="3380881"/>
                  </a:cubicBezTo>
                  <a:cubicBezTo>
                    <a:pt x="7272020" y="3434246"/>
                    <a:pt x="7557770" y="3533130"/>
                    <a:pt x="7795260" y="3644571"/>
                  </a:cubicBezTo>
                  <a:cubicBezTo>
                    <a:pt x="8001000" y="3741884"/>
                    <a:pt x="8183880" y="3840768"/>
                    <a:pt x="8347710" y="3989879"/>
                  </a:cubicBezTo>
                  <a:cubicBezTo>
                    <a:pt x="8510270" y="4138989"/>
                    <a:pt x="8646160" y="4327339"/>
                    <a:pt x="8773160" y="4540802"/>
                  </a:cubicBezTo>
                  <a:cubicBezTo>
                    <a:pt x="8914130" y="4776240"/>
                    <a:pt x="9028430" y="5090156"/>
                    <a:pt x="9144000" y="5355415"/>
                  </a:cubicBezTo>
                  <a:cubicBezTo>
                    <a:pt x="9250680" y="5604979"/>
                    <a:pt x="9287510" y="5920465"/>
                    <a:pt x="9441180" y="6086841"/>
                  </a:cubicBezTo>
                  <a:cubicBezTo>
                    <a:pt x="9594850" y="6253216"/>
                    <a:pt x="9856470" y="6308152"/>
                    <a:pt x="10064750" y="6352100"/>
                  </a:cubicBezTo>
                  <a:cubicBezTo>
                    <a:pt x="10264140" y="6396048"/>
                    <a:pt x="10457180" y="6336404"/>
                    <a:pt x="10665460" y="6361518"/>
                  </a:cubicBezTo>
                  <a:cubicBezTo>
                    <a:pt x="10895330" y="6388200"/>
                    <a:pt x="11159490" y="6438427"/>
                    <a:pt x="11386820" y="6526324"/>
                  </a:cubicBezTo>
                  <a:cubicBezTo>
                    <a:pt x="11606530" y="6611082"/>
                    <a:pt x="11823700" y="6730370"/>
                    <a:pt x="12009120" y="6874771"/>
                  </a:cubicBezTo>
                  <a:cubicBezTo>
                    <a:pt x="12184380" y="7009755"/>
                    <a:pt x="12332970" y="7165144"/>
                    <a:pt x="12475210" y="7356633"/>
                  </a:cubicBezTo>
                  <a:cubicBezTo>
                    <a:pt x="12631420" y="7563817"/>
                    <a:pt x="12788900" y="7822799"/>
                    <a:pt x="12896850" y="8086489"/>
                  </a:cubicBezTo>
                  <a:cubicBezTo>
                    <a:pt x="13006070" y="8351748"/>
                    <a:pt x="13075920" y="8660957"/>
                    <a:pt x="13127989" y="8941911"/>
                  </a:cubicBezTo>
                  <a:cubicBezTo>
                    <a:pt x="13174980" y="9200892"/>
                    <a:pt x="13136880" y="9469291"/>
                    <a:pt x="13208000" y="9707868"/>
                  </a:cubicBezTo>
                  <a:cubicBezTo>
                    <a:pt x="13280389" y="9952723"/>
                    <a:pt x="13403580" y="10221121"/>
                    <a:pt x="13564870" y="10387497"/>
                  </a:cubicBezTo>
                  <a:cubicBezTo>
                    <a:pt x="13728700" y="10557012"/>
                    <a:pt x="13971270" y="10602530"/>
                    <a:pt x="14184630" y="10712401"/>
                  </a:cubicBezTo>
                  <a:cubicBezTo>
                    <a:pt x="14413230" y="10830120"/>
                    <a:pt x="14669770" y="10949408"/>
                    <a:pt x="14894561" y="11076543"/>
                  </a:cubicBezTo>
                  <a:cubicBezTo>
                    <a:pt x="15104111" y="11194262"/>
                    <a:pt x="15303500" y="11283728"/>
                    <a:pt x="15491461" y="11442257"/>
                  </a:cubicBezTo>
                  <a:cubicBezTo>
                    <a:pt x="15692120" y="11611772"/>
                    <a:pt x="15995650" y="11792273"/>
                    <a:pt x="16054070" y="12074799"/>
                  </a:cubicBezTo>
                  <a:cubicBezTo>
                    <a:pt x="16127730" y="12431094"/>
                    <a:pt x="15895320" y="13270820"/>
                    <a:pt x="15661639" y="13479575"/>
                  </a:cubicBezTo>
                  <a:cubicBezTo>
                    <a:pt x="15478761" y="13626933"/>
                    <a:pt x="15165070" y="13507828"/>
                    <a:pt x="14926311" y="13495270"/>
                  </a:cubicBezTo>
                  <a:cubicBezTo>
                    <a:pt x="14700250" y="13484283"/>
                    <a:pt x="14494511" y="13427778"/>
                    <a:pt x="14267180" y="13412083"/>
                  </a:cubicBezTo>
                  <a:cubicBezTo>
                    <a:pt x="14025880" y="13396388"/>
                    <a:pt x="13783311" y="13407373"/>
                    <a:pt x="13519150" y="13404235"/>
                  </a:cubicBezTo>
                  <a:cubicBezTo>
                    <a:pt x="13219430" y="13401096"/>
                    <a:pt x="12860020" y="13396388"/>
                    <a:pt x="12561570" y="13393248"/>
                  </a:cubicBezTo>
                  <a:cubicBezTo>
                    <a:pt x="12298680" y="13390109"/>
                    <a:pt x="12071350" y="13386970"/>
                    <a:pt x="11822430" y="13383830"/>
                  </a:cubicBezTo>
                  <a:cubicBezTo>
                    <a:pt x="11569700" y="13382260"/>
                    <a:pt x="11316970" y="13379121"/>
                    <a:pt x="11059160" y="13375981"/>
                  </a:cubicBezTo>
                  <a:cubicBezTo>
                    <a:pt x="10792460" y="13374412"/>
                    <a:pt x="10524490" y="13371273"/>
                    <a:pt x="10246360" y="13368134"/>
                  </a:cubicBezTo>
                  <a:cubicBezTo>
                    <a:pt x="9954260" y="13364996"/>
                    <a:pt x="9640570" y="13360286"/>
                    <a:pt x="9345930" y="13357148"/>
                  </a:cubicBezTo>
                  <a:cubicBezTo>
                    <a:pt x="9061450" y="13355578"/>
                    <a:pt x="8793480" y="13354007"/>
                    <a:pt x="8507730" y="13350870"/>
                  </a:cubicBezTo>
                  <a:cubicBezTo>
                    <a:pt x="8206740" y="13349299"/>
                    <a:pt x="7884160" y="13344589"/>
                    <a:pt x="7581900" y="13343021"/>
                  </a:cubicBezTo>
                  <a:cubicBezTo>
                    <a:pt x="7291070" y="13339881"/>
                    <a:pt x="7004050" y="13339881"/>
                    <a:pt x="6728460" y="13338312"/>
                  </a:cubicBezTo>
                  <a:cubicBezTo>
                    <a:pt x="6466840" y="13338312"/>
                    <a:pt x="6210300" y="13338312"/>
                    <a:pt x="5966460" y="13338312"/>
                  </a:cubicBezTo>
                  <a:cubicBezTo>
                    <a:pt x="5739130" y="13338312"/>
                    <a:pt x="5543550" y="13344589"/>
                    <a:pt x="5311140" y="13341452"/>
                  </a:cubicBezTo>
                  <a:cubicBezTo>
                    <a:pt x="5045710" y="13335173"/>
                    <a:pt x="4744720" y="13316338"/>
                    <a:pt x="4460240" y="13306920"/>
                  </a:cubicBezTo>
                  <a:cubicBezTo>
                    <a:pt x="4173220" y="13297502"/>
                    <a:pt x="3876040" y="13292794"/>
                    <a:pt x="3596640" y="13283378"/>
                  </a:cubicBezTo>
                  <a:cubicBezTo>
                    <a:pt x="3335020" y="13275529"/>
                    <a:pt x="3074670" y="13269250"/>
                    <a:pt x="2835910" y="13255125"/>
                  </a:cubicBezTo>
                  <a:cubicBezTo>
                    <a:pt x="2623820" y="13244138"/>
                    <a:pt x="2438400" y="13231581"/>
                    <a:pt x="2236470" y="13212746"/>
                  </a:cubicBezTo>
                  <a:cubicBezTo>
                    <a:pt x="2033270" y="13193910"/>
                    <a:pt x="1833880" y="13168797"/>
                    <a:pt x="1621790" y="13142115"/>
                  </a:cubicBezTo>
                  <a:cubicBezTo>
                    <a:pt x="1393190" y="13113862"/>
                    <a:pt x="1145540" y="13137407"/>
                    <a:pt x="911860" y="13046369"/>
                  </a:cubicBezTo>
                  <a:cubicBezTo>
                    <a:pt x="655320" y="12944347"/>
                    <a:pt x="303530" y="12777971"/>
                    <a:pt x="152400" y="12525269"/>
                  </a:cubicBezTo>
                  <a:cubicBezTo>
                    <a:pt x="12700" y="12291401"/>
                    <a:pt x="0" y="11616480"/>
                    <a:pt x="0" y="11616480"/>
                  </a:cubicBezTo>
                  <a:moveTo>
                    <a:pt x="7865110" y="9215019"/>
                  </a:moveTo>
                  <a:cubicBezTo>
                    <a:pt x="7866380" y="9215019"/>
                    <a:pt x="7865110" y="9215019"/>
                    <a:pt x="7865110" y="9215019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3155557" y="3982027"/>
            <a:ext cx="6732805" cy="5973835"/>
          </a:xfrm>
          <a:custGeom>
            <a:avLst/>
            <a:gdLst/>
            <a:ahLst/>
            <a:cxnLst/>
            <a:rect r="r" b="b" t="t" l="l"/>
            <a:pathLst>
              <a:path h="5973835" w="6732805">
                <a:moveTo>
                  <a:pt x="0" y="0"/>
                </a:moveTo>
                <a:lnTo>
                  <a:pt x="6732805" y="0"/>
                </a:lnTo>
                <a:lnTo>
                  <a:pt x="6732805" y="5973834"/>
                </a:lnTo>
                <a:lnTo>
                  <a:pt x="0" y="59738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97931" y="1254409"/>
            <a:ext cx="3252405" cy="252146"/>
            <a:chOff x="0" y="0"/>
            <a:chExt cx="856600" cy="6640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56600" cy="66409"/>
            </a:xfrm>
            <a:custGeom>
              <a:avLst/>
              <a:gdLst/>
              <a:ahLst/>
              <a:cxnLst/>
              <a:rect r="r" b="b" t="t" l="l"/>
              <a:pathLst>
                <a:path h="66409" w="856600">
                  <a:moveTo>
                    <a:pt x="33204" y="0"/>
                  </a:moveTo>
                  <a:lnTo>
                    <a:pt x="823396" y="0"/>
                  </a:lnTo>
                  <a:cubicBezTo>
                    <a:pt x="841734" y="0"/>
                    <a:pt x="856600" y="14866"/>
                    <a:pt x="856600" y="33204"/>
                  </a:cubicBezTo>
                  <a:lnTo>
                    <a:pt x="856600" y="33204"/>
                  </a:lnTo>
                  <a:cubicBezTo>
                    <a:pt x="856600" y="42011"/>
                    <a:pt x="853102" y="50456"/>
                    <a:pt x="846875" y="56684"/>
                  </a:cubicBezTo>
                  <a:cubicBezTo>
                    <a:pt x="840648" y="62911"/>
                    <a:pt x="832202" y="66409"/>
                    <a:pt x="823396" y="66409"/>
                  </a:cubicBezTo>
                  <a:lnTo>
                    <a:pt x="33204" y="66409"/>
                  </a:lnTo>
                  <a:cubicBezTo>
                    <a:pt x="14866" y="66409"/>
                    <a:pt x="0" y="51543"/>
                    <a:pt x="0" y="33204"/>
                  </a:cubicBezTo>
                  <a:lnTo>
                    <a:pt x="0" y="33204"/>
                  </a:lnTo>
                  <a:cubicBezTo>
                    <a:pt x="0" y="14866"/>
                    <a:pt x="14866" y="0"/>
                    <a:pt x="33204" y="0"/>
                  </a:cubicBezTo>
                  <a:close/>
                </a:path>
              </a:pathLst>
            </a:custGeom>
            <a:solidFill>
              <a:srgbClr val="FFF9F7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856600" cy="1140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2217569" y="1506556"/>
            <a:ext cx="5515186" cy="622872"/>
            <a:chOff x="0" y="0"/>
            <a:chExt cx="1452559" cy="16404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452559" cy="164049"/>
            </a:xfrm>
            <a:custGeom>
              <a:avLst/>
              <a:gdLst/>
              <a:ahLst/>
              <a:cxnLst/>
              <a:rect r="r" b="b" t="t" l="l"/>
              <a:pathLst>
                <a:path h="164049" w="1452559">
                  <a:moveTo>
                    <a:pt x="82024" y="0"/>
                  </a:moveTo>
                  <a:lnTo>
                    <a:pt x="1370535" y="0"/>
                  </a:lnTo>
                  <a:cubicBezTo>
                    <a:pt x="1415836" y="0"/>
                    <a:pt x="1452559" y="36724"/>
                    <a:pt x="1452559" y="82024"/>
                  </a:cubicBezTo>
                  <a:lnTo>
                    <a:pt x="1452559" y="82024"/>
                  </a:lnTo>
                  <a:cubicBezTo>
                    <a:pt x="1452559" y="127325"/>
                    <a:pt x="1415836" y="164049"/>
                    <a:pt x="1370535" y="164049"/>
                  </a:cubicBezTo>
                  <a:lnTo>
                    <a:pt x="82024" y="164049"/>
                  </a:lnTo>
                  <a:cubicBezTo>
                    <a:pt x="36724" y="164049"/>
                    <a:pt x="0" y="127325"/>
                    <a:pt x="0" y="82024"/>
                  </a:cubicBezTo>
                  <a:lnTo>
                    <a:pt x="0" y="82024"/>
                  </a:lnTo>
                  <a:cubicBezTo>
                    <a:pt x="0" y="36724"/>
                    <a:pt x="36724" y="0"/>
                    <a:pt x="82024" y="0"/>
                  </a:cubicBezTo>
                  <a:close/>
                </a:path>
              </a:pathLst>
            </a:custGeom>
            <a:solidFill>
              <a:srgbClr val="FFE9E0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47625"/>
              <a:ext cx="1452559" cy="2116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0071345" y="2683469"/>
            <a:ext cx="7661410" cy="622872"/>
            <a:chOff x="0" y="0"/>
            <a:chExt cx="2017820" cy="16404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017820" cy="164049"/>
            </a:xfrm>
            <a:custGeom>
              <a:avLst/>
              <a:gdLst/>
              <a:ahLst/>
              <a:cxnLst/>
              <a:rect r="r" b="b" t="t" l="l"/>
              <a:pathLst>
                <a:path h="164049" w="2017820">
                  <a:moveTo>
                    <a:pt x="82024" y="0"/>
                  </a:moveTo>
                  <a:lnTo>
                    <a:pt x="1935796" y="0"/>
                  </a:lnTo>
                  <a:cubicBezTo>
                    <a:pt x="1981096" y="0"/>
                    <a:pt x="2017820" y="36724"/>
                    <a:pt x="2017820" y="82024"/>
                  </a:cubicBezTo>
                  <a:lnTo>
                    <a:pt x="2017820" y="82024"/>
                  </a:lnTo>
                  <a:cubicBezTo>
                    <a:pt x="2017820" y="127325"/>
                    <a:pt x="1981096" y="164049"/>
                    <a:pt x="1935796" y="164049"/>
                  </a:cubicBezTo>
                  <a:lnTo>
                    <a:pt x="82024" y="164049"/>
                  </a:lnTo>
                  <a:cubicBezTo>
                    <a:pt x="36724" y="164049"/>
                    <a:pt x="0" y="127325"/>
                    <a:pt x="0" y="82024"/>
                  </a:cubicBezTo>
                  <a:lnTo>
                    <a:pt x="0" y="82024"/>
                  </a:lnTo>
                  <a:cubicBezTo>
                    <a:pt x="0" y="36724"/>
                    <a:pt x="36724" y="0"/>
                    <a:pt x="82024" y="0"/>
                  </a:cubicBezTo>
                  <a:close/>
                </a:path>
              </a:pathLst>
            </a:custGeom>
            <a:solidFill>
              <a:srgbClr val="FFE9E0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2017820" cy="2116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2525934" y="3796056"/>
            <a:ext cx="5206820" cy="622872"/>
            <a:chOff x="0" y="0"/>
            <a:chExt cx="1371344" cy="164049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371344" cy="164049"/>
            </a:xfrm>
            <a:custGeom>
              <a:avLst/>
              <a:gdLst/>
              <a:ahLst/>
              <a:cxnLst/>
              <a:rect r="r" b="b" t="t" l="l"/>
              <a:pathLst>
                <a:path h="164049" w="1371344">
                  <a:moveTo>
                    <a:pt x="82024" y="0"/>
                  </a:moveTo>
                  <a:lnTo>
                    <a:pt x="1289319" y="0"/>
                  </a:lnTo>
                  <a:cubicBezTo>
                    <a:pt x="1334620" y="0"/>
                    <a:pt x="1371344" y="36724"/>
                    <a:pt x="1371344" y="82024"/>
                  </a:cubicBezTo>
                  <a:lnTo>
                    <a:pt x="1371344" y="82024"/>
                  </a:lnTo>
                  <a:cubicBezTo>
                    <a:pt x="1371344" y="127325"/>
                    <a:pt x="1334620" y="164049"/>
                    <a:pt x="1289319" y="164049"/>
                  </a:cubicBezTo>
                  <a:lnTo>
                    <a:pt x="82024" y="164049"/>
                  </a:lnTo>
                  <a:cubicBezTo>
                    <a:pt x="36724" y="164049"/>
                    <a:pt x="0" y="127325"/>
                    <a:pt x="0" y="82024"/>
                  </a:cubicBezTo>
                  <a:lnTo>
                    <a:pt x="0" y="82024"/>
                  </a:lnTo>
                  <a:cubicBezTo>
                    <a:pt x="0" y="36724"/>
                    <a:pt x="36724" y="0"/>
                    <a:pt x="82024" y="0"/>
                  </a:cubicBezTo>
                  <a:close/>
                </a:path>
              </a:pathLst>
            </a:custGeom>
            <a:solidFill>
              <a:srgbClr val="FFE9E0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47625"/>
              <a:ext cx="1371344" cy="2116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1304807" y="4940806"/>
            <a:ext cx="6427948" cy="622872"/>
            <a:chOff x="0" y="0"/>
            <a:chExt cx="1692957" cy="164049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692957" cy="164049"/>
            </a:xfrm>
            <a:custGeom>
              <a:avLst/>
              <a:gdLst/>
              <a:ahLst/>
              <a:cxnLst/>
              <a:rect r="r" b="b" t="t" l="l"/>
              <a:pathLst>
                <a:path h="164049" w="1692957">
                  <a:moveTo>
                    <a:pt x="82024" y="0"/>
                  </a:moveTo>
                  <a:lnTo>
                    <a:pt x="1610933" y="0"/>
                  </a:lnTo>
                  <a:cubicBezTo>
                    <a:pt x="1632687" y="0"/>
                    <a:pt x="1653550" y="8642"/>
                    <a:pt x="1668933" y="24024"/>
                  </a:cubicBezTo>
                  <a:cubicBezTo>
                    <a:pt x="1684315" y="39407"/>
                    <a:pt x="1692957" y="60270"/>
                    <a:pt x="1692957" y="82024"/>
                  </a:cubicBezTo>
                  <a:lnTo>
                    <a:pt x="1692957" y="82024"/>
                  </a:lnTo>
                  <a:cubicBezTo>
                    <a:pt x="1692957" y="127325"/>
                    <a:pt x="1656234" y="164049"/>
                    <a:pt x="1610933" y="164049"/>
                  </a:cubicBezTo>
                  <a:lnTo>
                    <a:pt x="82024" y="164049"/>
                  </a:lnTo>
                  <a:cubicBezTo>
                    <a:pt x="36724" y="164049"/>
                    <a:pt x="0" y="127325"/>
                    <a:pt x="0" y="82024"/>
                  </a:cubicBezTo>
                  <a:lnTo>
                    <a:pt x="0" y="82024"/>
                  </a:lnTo>
                  <a:cubicBezTo>
                    <a:pt x="0" y="36724"/>
                    <a:pt x="36724" y="0"/>
                    <a:pt x="82024" y="0"/>
                  </a:cubicBezTo>
                  <a:close/>
                </a:path>
              </a:pathLst>
            </a:custGeom>
            <a:solidFill>
              <a:srgbClr val="FFE9E0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7625"/>
              <a:ext cx="1692957" cy="2116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376013" y="4457625"/>
            <a:ext cx="518485" cy="1627931"/>
            <a:chOff x="0" y="0"/>
            <a:chExt cx="354330" cy="111252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4" id="24"/>
          <p:cNvGrpSpPr/>
          <p:nvPr/>
        </p:nvGrpSpPr>
        <p:grpSpPr>
          <a:xfrm rot="0">
            <a:off x="861245" y="5016994"/>
            <a:ext cx="1562888" cy="494326"/>
            <a:chOff x="0" y="0"/>
            <a:chExt cx="1068070" cy="33782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6" id="26"/>
          <p:cNvGrpSpPr/>
          <p:nvPr/>
        </p:nvGrpSpPr>
        <p:grpSpPr>
          <a:xfrm rot="0">
            <a:off x="2168270" y="5563678"/>
            <a:ext cx="275748" cy="865791"/>
            <a:chOff x="0" y="0"/>
            <a:chExt cx="354330" cy="111252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8" id="28"/>
          <p:cNvGrpSpPr/>
          <p:nvPr/>
        </p:nvGrpSpPr>
        <p:grpSpPr>
          <a:xfrm rot="0">
            <a:off x="1894498" y="5861170"/>
            <a:ext cx="831198" cy="262900"/>
            <a:chOff x="0" y="0"/>
            <a:chExt cx="1068070" cy="33782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0" id="30"/>
          <p:cNvGrpSpPr/>
          <p:nvPr/>
        </p:nvGrpSpPr>
        <p:grpSpPr>
          <a:xfrm rot="0">
            <a:off x="10819138" y="8416757"/>
            <a:ext cx="417074" cy="1309522"/>
            <a:chOff x="0" y="0"/>
            <a:chExt cx="354330" cy="111252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F2E6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2" id="32"/>
          <p:cNvGrpSpPr/>
          <p:nvPr/>
        </p:nvGrpSpPr>
        <p:grpSpPr>
          <a:xfrm rot="0">
            <a:off x="10405054" y="8866718"/>
            <a:ext cx="1257200" cy="397640"/>
            <a:chOff x="0" y="0"/>
            <a:chExt cx="1068070" cy="33782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F2E6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4" id="34"/>
          <p:cNvGrpSpPr/>
          <p:nvPr/>
        </p:nvGrpSpPr>
        <p:grpSpPr>
          <a:xfrm rot="0">
            <a:off x="10350261" y="7767794"/>
            <a:ext cx="280930" cy="882059"/>
            <a:chOff x="0" y="0"/>
            <a:chExt cx="354330" cy="111252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F2E6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6" id="36"/>
          <p:cNvGrpSpPr/>
          <p:nvPr/>
        </p:nvGrpSpPr>
        <p:grpSpPr>
          <a:xfrm rot="0">
            <a:off x="10071345" y="8070875"/>
            <a:ext cx="846817" cy="267840"/>
            <a:chOff x="0" y="0"/>
            <a:chExt cx="1068070" cy="33782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F2E6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Freeform 38" id="38"/>
          <p:cNvSpPr/>
          <p:nvPr/>
        </p:nvSpPr>
        <p:spPr>
          <a:xfrm flipH="true" flipV="false" rot="0">
            <a:off x="16515635" y="8649852"/>
            <a:ext cx="743665" cy="843331"/>
          </a:xfrm>
          <a:custGeom>
            <a:avLst/>
            <a:gdLst/>
            <a:ahLst/>
            <a:cxnLst/>
            <a:rect r="r" b="b" t="t" l="l"/>
            <a:pathLst>
              <a:path h="843331" w="743665">
                <a:moveTo>
                  <a:pt x="743665" y="0"/>
                </a:moveTo>
                <a:lnTo>
                  <a:pt x="0" y="0"/>
                </a:lnTo>
                <a:lnTo>
                  <a:pt x="0" y="843331"/>
                </a:lnTo>
                <a:lnTo>
                  <a:pt x="743665" y="843331"/>
                </a:lnTo>
                <a:lnTo>
                  <a:pt x="74366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9" id="39"/>
          <p:cNvSpPr txBox="true"/>
          <p:nvPr/>
        </p:nvSpPr>
        <p:spPr>
          <a:xfrm rot="0">
            <a:off x="13045386" y="6047456"/>
            <a:ext cx="4213914" cy="23887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151"/>
              </a:lnSpc>
            </a:pP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Lorem ipsum dolor sit amet, consectetur adipiscing elit. Suspendisse sed purus hendrerit, consequat eros at, faucibus leo. Duis ornare tempus lacus id porta.</a:t>
            </a: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 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028700" y="1694520"/>
            <a:ext cx="7275120" cy="19302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35"/>
              </a:lnSpc>
            </a:pPr>
            <a:r>
              <a:rPr lang="en-US" sz="2799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Lorem ipsum dolor sit amet, consectetur adipiscing elit. Suspendisse sed purus hendrerit, consequat eros at, faucibus leo. Duis ornare tempus lacus id porta. 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028700" y="1000125"/>
            <a:ext cx="4374308" cy="479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20"/>
              </a:lnSpc>
            </a:pPr>
            <a:r>
              <a:rPr lang="en-US" sz="3000">
                <a:solidFill>
                  <a:srgbClr val="E16161"/>
                </a:solidFill>
                <a:latin typeface="Bernoru"/>
                <a:ea typeface="Bernoru"/>
                <a:cs typeface="Bernoru"/>
                <a:sym typeface="Bernoru"/>
              </a:rPr>
              <a:t>Overview 01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3688668" y="9014368"/>
            <a:ext cx="2904514" cy="4076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249"/>
              </a:lnSpc>
            </a:pPr>
            <a:r>
              <a:rPr lang="en-US" sz="2320">
                <a:solidFill>
                  <a:srgbClr val="E26D6D"/>
                </a:solidFill>
                <a:latin typeface="Bernoru"/>
                <a:ea typeface="Bernoru"/>
                <a:cs typeface="Bernoru"/>
                <a:sym typeface="Bernoru"/>
              </a:rPr>
              <a:t>Liceria &amp; Co.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8303820" y="1000125"/>
            <a:ext cx="8955480" cy="4500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8966"/>
              </a:lnSpc>
            </a:pPr>
            <a:r>
              <a:rPr lang="en-US" sz="7230">
                <a:solidFill>
                  <a:srgbClr val="E16161"/>
                </a:solidFill>
                <a:latin typeface="Bernoru"/>
                <a:ea typeface="Bernoru"/>
                <a:cs typeface="Bernoru"/>
                <a:sym typeface="Bernoru"/>
              </a:rPr>
              <a:t>GENOMIC MEDICINE AND GENETIC THERAPIES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3130508">
            <a:off x="6990882" y="4260506"/>
            <a:ext cx="12484848" cy="10525141"/>
            <a:chOff x="0" y="0"/>
            <a:chExt cx="16156940" cy="1362083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50800" y="61214"/>
              <a:ext cx="16127730" cy="13626934"/>
            </a:xfrm>
            <a:custGeom>
              <a:avLst/>
              <a:gdLst/>
              <a:ahLst/>
              <a:cxnLst/>
              <a:rect r="r" b="b" t="t" l="l"/>
              <a:pathLst>
                <a:path h="13626934" w="16127730">
                  <a:moveTo>
                    <a:pt x="0" y="11616480"/>
                  </a:moveTo>
                  <a:cubicBezTo>
                    <a:pt x="181610" y="10261930"/>
                    <a:pt x="254000" y="9916623"/>
                    <a:pt x="314960" y="9588579"/>
                  </a:cubicBezTo>
                  <a:cubicBezTo>
                    <a:pt x="373380" y="9274663"/>
                    <a:pt x="439420" y="8973303"/>
                    <a:pt x="487680" y="8671944"/>
                  </a:cubicBezTo>
                  <a:cubicBezTo>
                    <a:pt x="534670" y="8380001"/>
                    <a:pt x="580390" y="8084920"/>
                    <a:pt x="603250" y="7807103"/>
                  </a:cubicBezTo>
                  <a:cubicBezTo>
                    <a:pt x="624840" y="7552831"/>
                    <a:pt x="622300" y="7344077"/>
                    <a:pt x="631190" y="7069400"/>
                  </a:cubicBezTo>
                  <a:cubicBezTo>
                    <a:pt x="641350" y="6720953"/>
                    <a:pt x="655320" y="6256356"/>
                    <a:pt x="661670" y="5885934"/>
                  </a:cubicBezTo>
                  <a:cubicBezTo>
                    <a:pt x="666750" y="5561031"/>
                    <a:pt x="666750" y="5276937"/>
                    <a:pt x="666750" y="4966159"/>
                  </a:cubicBezTo>
                  <a:cubicBezTo>
                    <a:pt x="668020" y="4647533"/>
                    <a:pt x="665480" y="4306934"/>
                    <a:pt x="664210" y="3993018"/>
                  </a:cubicBezTo>
                  <a:cubicBezTo>
                    <a:pt x="662940" y="3701075"/>
                    <a:pt x="662940" y="3438955"/>
                    <a:pt x="659130" y="3148582"/>
                  </a:cubicBezTo>
                  <a:cubicBezTo>
                    <a:pt x="654050" y="2840944"/>
                    <a:pt x="640080" y="2497206"/>
                    <a:pt x="635000" y="2194276"/>
                  </a:cubicBezTo>
                  <a:cubicBezTo>
                    <a:pt x="629920" y="1918030"/>
                    <a:pt x="629920" y="1593126"/>
                    <a:pt x="628650" y="1403207"/>
                  </a:cubicBezTo>
                  <a:cubicBezTo>
                    <a:pt x="628650" y="1298045"/>
                    <a:pt x="626110" y="1156782"/>
                    <a:pt x="626110" y="1156782"/>
                  </a:cubicBezTo>
                  <a:cubicBezTo>
                    <a:pt x="626110" y="1155212"/>
                    <a:pt x="633730" y="1089290"/>
                    <a:pt x="636270" y="1056329"/>
                  </a:cubicBezTo>
                  <a:cubicBezTo>
                    <a:pt x="640080" y="1021798"/>
                    <a:pt x="646430" y="957445"/>
                    <a:pt x="646430" y="955876"/>
                  </a:cubicBezTo>
                  <a:cubicBezTo>
                    <a:pt x="646430" y="954306"/>
                    <a:pt x="665480" y="891523"/>
                    <a:pt x="675640" y="860131"/>
                  </a:cubicBezTo>
                  <a:cubicBezTo>
                    <a:pt x="684530" y="828739"/>
                    <a:pt x="703580" y="767526"/>
                    <a:pt x="704850" y="765956"/>
                  </a:cubicBezTo>
                  <a:cubicBezTo>
                    <a:pt x="704850" y="764386"/>
                    <a:pt x="735330" y="711021"/>
                    <a:pt x="750570" y="682768"/>
                  </a:cubicBezTo>
                  <a:cubicBezTo>
                    <a:pt x="767080" y="654516"/>
                    <a:pt x="796290" y="599580"/>
                    <a:pt x="797560" y="599580"/>
                  </a:cubicBezTo>
                  <a:cubicBezTo>
                    <a:pt x="798830" y="598011"/>
                    <a:pt x="838200" y="554062"/>
                    <a:pt x="858520" y="532088"/>
                  </a:cubicBezTo>
                  <a:cubicBezTo>
                    <a:pt x="878840" y="510114"/>
                    <a:pt x="919480" y="466166"/>
                    <a:pt x="920750" y="464596"/>
                  </a:cubicBezTo>
                  <a:cubicBezTo>
                    <a:pt x="920750" y="464596"/>
                    <a:pt x="969010" y="433205"/>
                    <a:pt x="993140" y="417509"/>
                  </a:cubicBezTo>
                  <a:cubicBezTo>
                    <a:pt x="1017270" y="401813"/>
                    <a:pt x="1064260" y="370421"/>
                    <a:pt x="1065530" y="370421"/>
                  </a:cubicBezTo>
                  <a:cubicBezTo>
                    <a:pt x="1066800" y="370421"/>
                    <a:pt x="1118870" y="354725"/>
                    <a:pt x="1144270" y="346878"/>
                  </a:cubicBezTo>
                  <a:cubicBezTo>
                    <a:pt x="1170940" y="339030"/>
                    <a:pt x="1223010" y="321764"/>
                    <a:pt x="1224280" y="321764"/>
                  </a:cubicBezTo>
                  <a:cubicBezTo>
                    <a:pt x="1225550" y="321764"/>
                    <a:pt x="1239520" y="324903"/>
                    <a:pt x="1243330" y="321764"/>
                  </a:cubicBezTo>
                  <a:cubicBezTo>
                    <a:pt x="1245870" y="320195"/>
                    <a:pt x="1244600" y="317055"/>
                    <a:pt x="1248410" y="313916"/>
                  </a:cubicBezTo>
                  <a:cubicBezTo>
                    <a:pt x="1258570" y="295081"/>
                    <a:pt x="1310640" y="218172"/>
                    <a:pt x="1348740" y="178932"/>
                  </a:cubicBezTo>
                  <a:cubicBezTo>
                    <a:pt x="1385570" y="139693"/>
                    <a:pt x="1428750" y="106731"/>
                    <a:pt x="1471930" y="78479"/>
                  </a:cubicBezTo>
                  <a:cubicBezTo>
                    <a:pt x="1516380" y="51796"/>
                    <a:pt x="1564640" y="31391"/>
                    <a:pt x="1611630" y="18835"/>
                  </a:cubicBezTo>
                  <a:cubicBezTo>
                    <a:pt x="1659890" y="6278"/>
                    <a:pt x="1710690" y="0"/>
                    <a:pt x="1758950" y="1569"/>
                  </a:cubicBezTo>
                  <a:cubicBezTo>
                    <a:pt x="1808480" y="3139"/>
                    <a:pt x="1842770" y="10987"/>
                    <a:pt x="1906270" y="28252"/>
                  </a:cubicBezTo>
                  <a:cubicBezTo>
                    <a:pt x="2028190" y="59644"/>
                    <a:pt x="2249170" y="117718"/>
                    <a:pt x="2433320" y="205615"/>
                  </a:cubicBezTo>
                  <a:cubicBezTo>
                    <a:pt x="2655570" y="312347"/>
                    <a:pt x="2933700" y="459887"/>
                    <a:pt x="3135630" y="645098"/>
                  </a:cubicBezTo>
                  <a:cubicBezTo>
                    <a:pt x="3326130" y="822461"/>
                    <a:pt x="3481070" y="1064177"/>
                    <a:pt x="3619500" y="1285488"/>
                  </a:cubicBezTo>
                  <a:cubicBezTo>
                    <a:pt x="3747770" y="1492673"/>
                    <a:pt x="3839210" y="1706136"/>
                    <a:pt x="3945890" y="1925878"/>
                  </a:cubicBezTo>
                  <a:cubicBezTo>
                    <a:pt x="4057650" y="2153467"/>
                    <a:pt x="4136390" y="2428144"/>
                    <a:pt x="4273550" y="2630620"/>
                  </a:cubicBezTo>
                  <a:cubicBezTo>
                    <a:pt x="4405630" y="2825248"/>
                    <a:pt x="4566920" y="3007320"/>
                    <a:pt x="4749800" y="3123469"/>
                  </a:cubicBezTo>
                  <a:cubicBezTo>
                    <a:pt x="4937760" y="3241188"/>
                    <a:pt x="5167630" y="3286706"/>
                    <a:pt x="5388610" y="3322806"/>
                  </a:cubicBezTo>
                  <a:cubicBezTo>
                    <a:pt x="5621020" y="3358907"/>
                    <a:pt x="5859780" y="3319667"/>
                    <a:pt x="6113780" y="3329084"/>
                  </a:cubicBezTo>
                  <a:cubicBezTo>
                    <a:pt x="6393180" y="3338502"/>
                    <a:pt x="6711950" y="3325945"/>
                    <a:pt x="6996430" y="3380881"/>
                  </a:cubicBezTo>
                  <a:cubicBezTo>
                    <a:pt x="7272020" y="3434246"/>
                    <a:pt x="7557770" y="3533130"/>
                    <a:pt x="7795260" y="3644571"/>
                  </a:cubicBezTo>
                  <a:cubicBezTo>
                    <a:pt x="8001000" y="3741884"/>
                    <a:pt x="8183880" y="3840768"/>
                    <a:pt x="8347710" y="3989879"/>
                  </a:cubicBezTo>
                  <a:cubicBezTo>
                    <a:pt x="8510270" y="4138989"/>
                    <a:pt x="8646160" y="4327339"/>
                    <a:pt x="8773160" y="4540802"/>
                  </a:cubicBezTo>
                  <a:cubicBezTo>
                    <a:pt x="8914130" y="4776240"/>
                    <a:pt x="9028430" y="5090156"/>
                    <a:pt x="9144000" y="5355415"/>
                  </a:cubicBezTo>
                  <a:cubicBezTo>
                    <a:pt x="9250680" y="5604979"/>
                    <a:pt x="9287510" y="5920465"/>
                    <a:pt x="9441180" y="6086841"/>
                  </a:cubicBezTo>
                  <a:cubicBezTo>
                    <a:pt x="9594850" y="6253216"/>
                    <a:pt x="9856470" y="6308152"/>
                    <a:pt x="10064750" y="6352100"/>
                  </a:cubicBezTo>
                  <a:cubicBezTo>
                    <a:pt x="10264140" y="6396048"/>
                    <a:pt x="10457180" y="6336404"/>
                    <a:pt x="10665460" y="6361518"/>
                  </a:cubicBezTo>
                  <a:cubicBezTo>
                    <a:pt x="10895330" y="6388200"/>
                    <a:pt x="11159490" y="6438427"/>
                    <a:pt x="11386820" y="6526324"/>
                  </a:cubicBezTo>
                  <a:cubicBezTo>
                    <a:pt x="11606530" y="6611082"/>
                    <a:pt x="11823700" y="6730370"/>
                    <a:pt x="12009120" y="6874771"/>
                  </a:cubicBezTo>
                  <a:cubicBezTo>
                    <a:pt x="12184380" y="7009755"/>
                    <a:pt x="12332970" y="7165144"/>
                    <a:pt x="12475210" y="7356633"/>
                  </a:cubicBezTo>
                  <a:cubicBezTo>
                    <a:pt x="12631420" y="7563817"/>
                    <a:pt x="12788900" y="7822799"/>
                    <a:pt x="12896850" y="8086489"/>
                  </a:cubicBezTo>
                  <a:cubicBezTo>
                    <a:pt x="13006070" y="8351748"/>
                    <a:pt x="13075920" y="8660957"/>
                    <a:pt x="13127989" y="8941911"/>
                  </a:cubicBezTo>
                  <a:cubicBezTo>
                    <a:pt x="13174980" y="9200892"/>
                    <a:pt x="13136880" y="9469291"/>
                    <a:pt x="13208000" y="9707868"/>
                  </a:cubicBezTo>
                  <a:cubicBezTo>
                    <a:pt x="13280389" y="9952723"/>
                    <a:pt x="13403580" y="10221121"/>
                    <a:pt x="13564870" y="10387497"/>
                  </a:cubicBezTo>
                  <a:cubicBezTo>
                    <a:pt x="13728700" y="10557012"/>
                    <a:pt x="13971270" y="10602530"/>
                    <a:pt x="14184630" y="10712401"/>
                  </a:cubicBezTo>
                  <a:cubicBezTo>
                    <a:pt x="14413230" y="10830120"/>
                    <a:pt x="14669770" y="10949408"/>
                    <a:pt x="14894561" y="11076543"/>
                  </a:cubicBezTo>
                  <a:cubicBezTo>
                    <a:pt x="15104111" y="11194262"/>
                    <a:pt x="15303500" y="11283728"/>
                    <a:pt x="15491461" y="11442257"/>
                  </a:cubicBezTo>
                  <a:cubicBezTo>
                    <a:pt x="15692120" y="11611772"/>
                    <a:pt x="15995650" y="11792273"/>
                    <a:pt x="16054070" y="12074799"/>
                  </a:cubicBezTo>
                  <a:cubicBezTo>
                    <a:pt x="16127730" y="12431094"/>
                    <a:pt x="15895320" y="13270820"/>
                    <a:pt x="15661639" y="13479575"/>
                  </a:cubicBezTo>
                  <a:cubicBezTo>
                    <a:pt x="15478761" y="13626933"/>
                    <a:pt x="15165070" y="13507828"/>
                    <a:pt x="14926311" y="13495270"/>
                  </a:cubicBezTo>
                  <a:cubicBezTo>
                    <a:pt x="14700250" y="13484283"/>
                    <a:pt x="14494511" y="13427778"/>
                    <a:pt x="14267180" y="13412083"/>
                  </a:cubicBezTo>
                  <a:cubicBezTo>
                    <a:pt x="14025880" y="13396388"/>
                    <a:pt x="13783311" y="13407373"/>
                    <a:pt x="13519150" y="13404235"/>
                  </a:cubicBezTo>
                  <a:cubicBezTo>
                    <a:pt x="13219430" y="13401096"/>
                    <a:pt x="12860020" y="13396388"/>
                    <a:pt x="12561570" y="13393248"/>
                  </a:cubicBezTo>
                  <a:cubicBezTo>
                    <a:pt x="12298680" y="13390109"/>
                    <a:pt x="12071350" y="13386970"/>
                    <a:pt x="11822430" y="13383830"/>
                  </a:cubicBezTo>
                  <a:cubicBezTo>
                    <a:pt x="11569700" y="13382260"/>
                    <a:pt x="11316970" y="13379121"/>
                    <a:pt x="11059160" y="13375981"/>
                  </a:cubicBezTo>
                  <a:cubicBezTo>
                    <a:pt x="10792460" y="13374412"/>
                    <a:pt x="10524490" y="13371273"/>
                    <a:pt x="10246360" y="13368134"/>
                  </a:cubicBezTo>
                  <a:cubicBezTo>
                    <a:pt x="9954260" y="13364996"/>
                    <a:pt x="9640570" y="13360286"/>
                    <a:pt x="9345930" y="13357148"/>
                  </a:cubicBezTo>
                  <a:cubicBezTo>
                    <a:pt x="9061450" y="13355578"/>
                    <a:pt x="8793480" y="13354007"/>
                    <a:pt x="8507730" y="13350870"/>
                  </a:cubicBezTo>
                  <a:cubicBezTo>
                    <a:pt x="8206740" y="13349299"/>
                    <a:pt x="7884160" y="13344589"/>
                    <a:pt x="7581900" y="13343021"/>
                  </a:cubicBezTo>
                  <a:cubicBezTo>
                    <a:pt x="7291070" y="13339881"/>
                    <a:pt x="7004050" y="13339881"/>
                    <a:pt x="6728460" y="13338312"/>
                  </a:cubicBezTo>
                  <a:cubicBezTo>
                    <a:pt x="6466840" y="13338312"/>
                    <a:pt x="6210300" y="13338312"/>
                    <a:pt x="5966460" y="13338312"/>
                  </a:cubicBezTo>
                  <a:cubicBezTo>
                    <a:pt x="5739130" y="13338312"/>
                    <a:pt x="5543550" y="13344589"/>
                    <a:pt x="5311140" y="13341452"/>
                  </a:cubicBezTo>
                  <a:cubicBezTo>
                    <a:pt x="5045710" y="13335173"/>
                    <a:pt x="4744720" y="13316338"/>
                    <a:pt x="4460240" y="13306920"/>
                  </a:cubicBezTo>
                  <a:cubicBezTo>
                    <a:pt x="4173220" y="13297502"/>
                    <a:pt x="3876040" y="13292794"/>
                    <a:pt x="3596640" y="13283378"/>
                  </a:cubicBezTo>
                  <a:cubicBezTo>
                    <a:pt x="3335020" y="13275529"/>
                    <a:pt x="3074670" y="13269250"/>
                    <a:pt x="2835910" y="13255125"/>
                  </a:cubicBezTo>
                  <a:cubicBezTo>
                    <a:pt x="2623820" y="13244138"/>
                    <a:pt x="2438400" y="13231581"/>
                    <a:pt x="2236470" y="13212746"/>
                  </a:cubicBezTo>
                  <a:cubicBezTo>
                    <a:pt x="2033270" y="13193910"/>
                    <a:pt x="1833880" y="13168797"/>
                    <a:pt x="1621790" y="13142115"/>
                  </a:cubicBezTo>
                  <a:cubicBezTo>
                    <a:pt x="1393190" y="13113862"/>
                    <a:pt x="1145540" y="13137407"/>
                    <a:pt x="911860" y="13046369"/>
                  </a:cubicBezTo>
                  <a:cubicBezTo>
                    <a:pt x="655320" y="12944347"/>
                    <a:pt x="303530" y="12777971"/>
                    <a:pt x="152400" y="12525269"/>
                  </a:cubicBezTo>
                  <a:cubicBezTo>
                    <a:pt x="12700" y="12291401"/>
                    <a:pt x="0" y="11616480"/>
                    <a:pt x="0" y="11616480"/>
                  </a:cubicBezTo>
                  <a:moveTo>
                    <a:pt x="7865110" y="9215019"/>
                  </a:moveTo>
                  <a:cubicBezTo>
                    <a:pt x="7866380" y="9215019"/>
                    <a:pt x="7865110" y="9215019"/>
                    <a:pt x="7865110" y="9215019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Freeform 4" id="4"/>
          <p:cNvSpPr/>
          <p:nvPr/>
        </p:nvSpPr>
        <p:spPr>
          <a:xfrm flipH="true" flipV="false" rot="0">
            <a:off x="10405214" y="3796744"/>
            <a:ext cx="7266801" cy="7512670"/>
          </a:xfrm>
          <a:custGeom>
            <a:avLst/>
            <a:gdLst/>
            <a:ahLst/>
            <a:cxnLst/>
            <a:rect r="r" b="b" t="t" l="l"/>
            <a:pathLst>
              <a:path h="7512670" w="7266801">
                <a:moveTo>
                  <a:pt x="7266801" y="0"/>
                </a:moveTo>
                <a:lnTo>
                  <a:pt x="0" y="0"/>
                </a:lnTo>
                <a:lnTo>
                  <a:pt x="0" y="7512670"/>
                </a:lnTo>
                <a:lnTo>
                  <a:pt x="7266801" y="7512670"/>
                </a:lnTo>
                <a:lnTo>
                  <a:pt x="726680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97366" y="4841665"/>
            <a:ext cx="8320929" cy="756071"/>
            <a:chOff x="0" y="0"/>
            <a:chExt cx="2191520" cy="19913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191520" cy="199130"/>
            </a:xfrm>
            <a:custGeom>
              <a:avLst/>
              <a:gdLst/>
              <a:ahLst/>
              <a:cxnLst/>
              <a:rect r="r" b="b" t="t" l="l"/>
              <a:pathLst>
                <a:path h="199130" w="2191520">
                  <a:moveTo>
                    <a:pt x="93042" y="0"/>
                  </a:moveTo>
                  <a:lnTo>
                    <a:pt x="2098479" y="0"/>
                  </a:lnTo>
                  <a:cubicBezTo>
                    <a:pt x="2123155" y="0"/>
                    <a:pt x="2146821" y="9803"/>
                    <a:pt x="2164269" y="27251"/>
                  </a:cubicBezTo>
                  <a:cubicBezTo>
                    <a:pt x="2181718" y="44700"/>
                    <a:pt x="2191520" y="68365"/>
                    <a:pt x="2191520" y="93042"/>
                  </a:cubicBezTo>
                  <a:lnTo>
                    <a:pt x="2191520" y="106088"/>
                  </a:lnTo>
                  <a:cubicBezTo>
                    <a:pt x="2191520" y="130764"/>
                    <a:pt x="2181718" y="154430"/>
                    <a:pt x="2164269" y="171878"/>
                  </a:cubicBezTo>
                  <a:cubicBezTo>
                    <a:pt x="2146821" y="189327"/>
                    <a:pt x="2123155" y="199130"/>
                    <a:pt x="2098479" y="199130"/>
                  </a:cubicBezTo>
                  <a:lnTo>
                    <a:pt x="93042" y="199130"/>
                  </a:lnTo>
                  <a:cubicBezTo>
                    <a:pt x="41656" y="199130"/>
                    <a:pt x="0" y="157474"/>
                    <a:pt x="0" y="106088"/>
                  </a:cubicBezTo>
                  <a:lnTo>
                    <a:pt x="0" y="93042"/>
                  </a:lnTo>
                  <a:cubicBezTo>
                    <a:pt x="0" y="68365"/>
                    <a:pt x="9803" y="44700"/>
                    <a:pt x="27251" y="27251"/>
                  </a:cubicBezTo>
                  <a:cubicBezTo>
                    <a:pt x="44700" y="9803"/>
                    <a:pt x="68365" y="0"/>
                    <a:pt x="93042" y="0"/>
                  </a:cubicBezTo>
                  <a:close/>
                </a:path>
              </a:pathLst>
            </a:custGeom>
            <a:solidFill>
              <a:srgbClr val="FFE9E0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2191520" cy="246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597366" y="6064539"/>
            <a:ext cx="9127694" cy="756071"/>
            <a:chOff x="0" y="0"/>
            <a:chExt cx="2404002" cy="19913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404002" cy="199130"/>
            </a:xfrm>
            <a:custGeom>
              <a:avLst/>
              <a:gdLst/>
              <a:ahLst/>
              <a:cxnLst/>
              <a:rect r="r" b="b" t="t" l="l"/>
              <a:pathLst>
                <a:path h="199130" w="2404002">
                  <a:moveTo>
                    <a:pt x="84818" y="0"/>
                  </a:moveTo>
                  <a:lnTo>
                    <a:pt x="2319184" y="0"/>
                  </a:lnTo>
                  <a:cubicBezTo>
                    <a:pt x="2366027" y="0"/>
                    <a:pt x="2404002" y="37974"/>
                    <a:pt x="2404002" y="84818"/>
                  </a:cubicBezTo>
                  <a:lnTo>
                    <a:pt x="2404002" y="114312"/>
                  </a:lnTo>
                  <a:cubicBezTo>
                    <a:pt x="2404002" y="161155"/>
                    <a:pt x="2366027" y="199130"/>
                    <a:pt x="2319184" y="199130"/>
                  </a:cubicBezTo>
                  <a:lnTo>
                    <a:pt x="84818" y="199130"/>
                  </a:lnTo>
                  <a:cubicBezTo>
                    <a:pt x="37974" y="199130"/>
                    <a:pt x="0" y="161155"/>
                    <a:pt x="0" y="114312"/>
                  </a:cubicBezTo>
                  <a:lnTo>
                    <a:pt x="0" y="84818"/>
                  </a:lnTo>
                  <a:cubicBezTo>
                    <a:pt x="0" y="37974"/>
                    <a:pt x="37974" y="0"/>
                    <a:pt x="84818" y="0"/>
                  </a:cubicBezTo>
                  <a:close/>
                </a:path>
              </a:pathLst>
            </a:custGeom>
            <a:solidFill>
              <a:srgbClr val="FFE9E0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2404002" cy="246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597366" y="7287335"/>
            <a:ext cx="6099551" cy="756071"/>
            <a:chOff x="0" y="0"/>
            <a:chExt cx="1606466" cy="19913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606466" cy="199130"/>
            </a:xfrm>
            <a:custGeom>
              <a:avLst/>
              <a:gdLst/>
              <a:ahLst/>
              <a:cxnLst/>
              <a:rect r="r" b="b" t="t" l="l"/>
              <a:pathLst>
                <a:path h="199130" w="1606466">
                  <a:moveTo>
                    <a:pt x="99565" y="0"/>
                  </a:moveTo>
                  <a:lnTo>
                    <a:pt x="1506901" y="0"/>
                  </a:lnTo>
                  <a:cubicBezTo>
                    <a:pt x="1533308" y="0"/>
                    <a:pt x="1558632" y="10490"/>
                    <a:pt x="1577304" y="29162"/>
                  </a:cubicBezTo>
                  <a:cubicBezTo>
                    <a:pt x="1595976" y="47834"/>
                    <a:pt x="1606466" y="73159"/>
                    <a:pt x="1606466" y="99565"/>
                  </a:cubicBezTo>
                  <a:lnTo>
                    <a:pt x="1606466" y="99565"/>
                  </a:lnTo>
                  <a:cubicBezTo>
                    <a:pt x="1606466" y="125971"/>
                    <a:pt x="1595976" y="151296"/>
                    <a:pt x="1577304" y="169968"/>
                  </a:cubicBezTo>
                  <a:cubicBezTo>
                    <a:pt x="1558632" y="188640"/>
                    <a:pt x="1533308" y="199130"/>
                    <a:pt x="1506901" y="199130"/>
                  </a:cubicBezTo>
                  <a:lnTo>
                    <a:pt x="99565" y="199130"/>
                  </a:lnTo>
                  <a:cubicBezTo>
                    <a:pt x="73159" y="199130"/>
                    <a:pt x="47834" y="188640"/>
                    <a:pt x="29162" y="169968"/>
                  </a:cubicBezTo>
                  <a:cubicBezTo>
                    <a:pt x="10490" y="151296"/>
                    <a:pt x="0" y="125971"/>
                    <a:pt x="0" y="99565"/>
                  </a:cubicBezTo>
                  <a:lnTo>
                    <a:pt x="0" y="99565"/>
                  </a:lnTo>
                  <a:cubicBezTo>
                    <a:pt x="0" y="73159"/>
                    <a:pt x="10490" y="47834"/>
                    <a:pt x="29162" y="29162"/>
                  </a:cubicBezTo>
                  <a:cubicBezTo>
                    <a:pt x="47834" y="10490"/>
                    <a:pt x="73159" y="0"/>
                    <a:pt x="99565" y="0"/>
                  </a:cubicBezTo>
                  <a:close/>
                </a:path>
              </a:pathLst>
            </a:custGeom>
            <a:solidFill>
              <a:srgbClr val="FFE9E0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47625"/>
              <a:ext cx="1606466" cy="246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2231517" y="1217613"/>
            <a:ext cx="2877364" cy="252146"/>
            <a:chOff x="0" y="0"/>
            <a:chExt cx="757824" cy="66409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57824" cy="66409"/>
            </a:xfrm>
            <a:custGeom>
              <a:avLst/>
              <a:gdLst/>
              <a:ahLst/>
              <a:cxnLst/>
              <a:rect r="r" b="b" t="t" l="l"/>
              <a:pathLst>
                <a:path h="66409" w="757824">
                  <a:moveTo>
                    <a:pt x="33204" y="0"/>
                  </a:moveTo>
                  <a:lnTo>
                    <a:pt x="724620" y="0"/>
                  </a:lnTo>
                  <a:cubicBezTo>
                    <a:pt x="733426" y="0"/>
                    <a:pt x="741872" y="3498"/>
                    <a:pt x="748099" y="9725"/>
                  </a:cubicBezTo>
                  <a:cubicBezTo>
                    <a:pt x="754326" y="15952"/>
                    <a:pt x="757824" y="24398"/>
                    <a:pt x="757824" y="33204"/>
                  </a:cubicBezTo>
                  <a:lnTo>
                    <a:pt x="757824" y="33204"/>
                  </a:lnTo>
                  <a:cubicBezTo>
                    <a:pt x="757824" y="51543"/>
                    <a:pt x="742958" y="66409"/>
                    <a:pt x="724620" y="66409"/>
                  </a:cubicBezTo>
                  <a:lnTo>
                    <a:pt x="33204" y="66409"/>
                  </a:lnTo>
                  <a:cubicBezTo>
                    <a:pt x="14866" y="66409"/>
                    <a:pt x="0" y="51543"/>
                    <a:pt x="0" y="33204"/>
                  </a:cubicBezTo>
                  <a:lnTo>
                    <a:pt x="0" y="33204"/>
                  </a:lnTo>
                  <a:cubicBezTo>
                    <a:pt x="0" y="14866"/>
                    <a:pt x="14866" y="0"/>
                    <a:pt x="33204" y="0"/>
                  </a:cubicBezTo>
                  <a:close/>
                </a:path>
              </a:pathLst>
            </a:custGeom>
            <a:solidFill>
              <a:srgbClr val="FFE9E0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757824" cy="1140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7705318" y="1217613"/>
            <a:ext cx="2877364" cy="252146"/>
            <a:chOff x="0" y="0"/>
            <a:chExt cx="757824" cy="66409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757824" cy="66409"/>
            </a:xfrm>
            <a:custGeom>
              <a:avLst/>
              <a:gdLst/>
              <a:ahLst/>
              <a:cxnLst/>
              <a:rect r="r" b="b" t="t" l="l"/>
              <a:pathLst>
                <a:path h="66409" w="757824">
                  <a:moveTo>
                    <a:pt x="33204" y="0"/>
                  </a:moveTo>
                  <a:lnTo>
                    <a:pt x="724620" y="0"/>
                  </a:lnTo>
                  <a:cubicBezTo>
                    <a:pt x="733426" y="0"/>
                    <a:pt x="741872" y="3498"/>
                    <a:pt x="748099" y="9725"/>
                  </a:cubicBezTo>
                  <a:cubicBezTo>
                    <a:pt x="754326" y="15952"/>
                    <a:pt x="757824" y="24398"/>
                    <a:pt x="757824" y="33204"/>
                  </a:cubicBezTo>
                  <a:lnTo>
                    <a:pt x="757824" y="33204"/>
                  </a:lnTo>
                  <a:cubicBezTo>
                    <a:pt x="757824" y="51543"/>
                    <a:pt x="742958" y="66409"/>
                    <a:pt x="724620" y="66409"/>
                  </a:cubicBezTo>
                  <a:lnTo>
                    <a:pt x="33204" y="66409"/>
                  </a:lnTo>
                  <a:cubicBezTo>
                    <a:pt x="14866" y="66409"/>
                    <a:pt x="0" y="51543"/>
                    <a:pt x="0" y="33204"/>
                  </a:cubicBezTo>
                  <a:lnTo>
                    <a:pt x="0" y="33204"/>
                  </a:lnTo>
                  <a:cubicBezTo>
                    <a:pt x="0" y="14866"/>
                    <a:pt x="14866" y="0"/>
                    <a:pt x="33204" y="0"/>
                  </a:cubicBezTo>
                  <a:close/>
                </a:path>
              </a:pathLst>
            </a:custGeom>
            <a:solidFill>
              <a:srgbClr val="FFE9E0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757824" cy="1140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3170984" y="1217613"/>
            <a:ext cx="2877364" cy="252146"/>
            <a:chOff x="0" y="0"/>
            <a:chExt cx="757824" cy="6640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57824" cy="66409"/>
            </a:xfrm>
            <a:custGeom>
              <a:avLst/>
              <a:gdLst/>
              <a:ahLst/>
              <a:cxnLst/>
              <a:rect r="r" b="b" t="t" l="l"/>
              <a:pathLst>
                <a:path h="66409" w="757824">
                  <a:moveTo>
                    <a:pt x="33204" y="0"/>
                  </a:moveTo>
                  <a:lnTo>
                    <a:pt x="724620" y="0"/>
                  </a:lnTo>
                  <a:cubicBezTo>
                    <a:pt x="733426" y="0"/>
                    <a:pt x="741872" y="3498"/>
                    <a:pt x="748099" y="9725"/>
                  </a:cubicBezTo>
                  <a:cubicBezTo>
                    <a:pt x="754326" y="15952"/>
                    <a:pt x="757824" y="24398"/>
                    <a:pt x="757824" y="33204"/>
                  </a:cubicBezTo>
                  <a:lnTo>
                    <a:pt x="757824" y="33204"/>
                  </a:lnTo>
                  <a:cubicBezTo>
                    <a:pt x="757824" y="51543"/>
                    <a:pt x="742958" y="66409"/>
                    <a:pt x="724620" y="66409"/>
                  </a:cubicBezTo>
                  <a:lnTo>
                    <a:pt x="33204" y="66409"/>
                  </a:lnTo>
                  <a:cubicBezTo>
                    <a:pt x="14866" y="66409"/>
                    <a:pt x="0" y="51543"/>
                    <a:pt x="0" y="33204"/>
                  </a:cubicBezTo>
                  <a:lnTo>
                    <a:pt x="0" y="33204"/>
                  </a:lnTo>
                  <a:cubicBezTo>
                    <a:pt x="0" y="14866"/>
                    <a:pt x="14866" y="0"/>
                    <a:pt x="33204" y="0"/>
                  </a:cubicBezTo>
                  <a:close/>
                </a:path>
              </a:pathLst>
            </a:custGeom>
            <a:solidFill>
              <a:srgbClr val="FFE9E0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47625"/>
              <a:ext cx="757824" cy="1140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6231957" y="188913"/>
            <a:ext cx="327634" cy="1028700"/>
            <a:chOff x="0" y="0"/>
            <a:chExt cx="354330" cy="111252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F2E6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5" id="25"/>
          <p:cNvGrpSpPr/>
          <p:nvPr/>
        </p:nvGrpSpPr>
        <p:grpSpPr>
          <a:xfrm rot="0">
            <a:off x="5906672" y="542381"/>
            <a:ext cx="987599" cy="312368"/>
            <a:chOff x="0" y="0"/>
            <a:chExt cx="1068070" cy="33782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F2E6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7" id="27"/>
          <p:cNvGrpSpPr/>
          <p:nvPr/>
        </p:nvGrpSpPr>
        <p:grpSpPr>
          <a:xfrm rot="0">
            <a:off x="11916368" y="188913"/>
            <a:ext cx="327634" cy="1028700"/>
            <a:chOff x="0" y="0"/>
            <a:chExt cx="354330" cy="111252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F2E6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9" id="29"/>
          <p:cNvGrpSpPr/>
          <p:nvPr/>
        </p:nvGrpSpPr>
        <p:grpSpPr>
          <a:xfrm rot="0">
            <a:off x="11591083" y="542381"/>
            <a:ext cx="987599" cy="312368"/>
            <a:chOff x="0" y="0"/>
            <a:chExt cx="1068070" cy="33782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F2E6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1" id="31"/>
          <p:cNvGrpSpPr/>
          <p:nvPr/>
        </p:nvGrpSpPr>
        <p:grpSpPr>
          <a:xfrm rot="0">
            <a:off x="8792477" y="8242178"/>
            <a:ext cx="370639" cy="1163726"/>
            <a:chOff x="0" y="0"/>
            <a:chExt cx="354330" cy="111252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3" id="33"/>
          <p:cNvGrpSpPr/>
          <p:nvPr/>
        </p:nvGrpSpPr>
        <p:grpSpPr>
          <a:xfrm rot="0">
            <a:off x="8424495" y="8642043"/>
            <a:ext cx="1117230" cy="353369"/>
            <a:chOff x="0" y="0"/>
            <a:chExt cx="1068070" cy="33782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5" id="35"/>
          <p:cNvGrpSpPr/>
          <p:nvPr/>
        </p:nvGrpSpPr>
        <p:grpSpPr>
          <a:xfrm rot="0">
            <a:off x="8151483" y="8848960"/>
            <a:ext cx="243285" cy="763861"/>
            <a:chOff x="0" y="0"/>
            <a:chExt cx="354330" cy="111252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7" id="37"/>
          <p:cNvGrpSpPr/>
          <p:nvPr/>
        </p:nvGrpSpPr>
        <p:grpSpPr>
          <a:xfrm rot="0">
            <a:off x="7909942" y="9111429"/>
            <a:ext cx="733342" cy="231949"/>
            <a:chOff x="0" y="0"/>
            <a:chExt cx="1068070" cy="33782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Freeform 39" id="39"/>
          <p:cNvSpPr/>
          <p:nvPr/>
        </p:nvSpPr>
        <p:spPr>
          <a:xfrm flipH="false" flipV="false" rot="0">
            <a:off x="1028700" y="8836635"/>
            <a:ext cx="743665" cy="843331"/>
          </a:xfrm>
          <a:custGeom>
            <a:avLst/>
            <a:gdLst/>
            <a:ahLst/>
            <a:cxnLst/>
            <a:rect r="r" b="b" t="t" l="l"/>
            <a:pathLst>
              <a:path h="843331" w="743665">
                <a:moveTo>
                  <a:pt x="0" y="0"/>
                </a:moveTo>
                <a:lnTo>
                  <a:pt x="743665" y="0"/>
                </a:lnTo>
                <a:lnTo>
                  <a:pt x="743665" y="843330"/>
                </a:lnTo>
                <a:lnTo>
                  <a:pt x="0" y="8433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0" id="40"/>
          <p:cNvSpPr txBox="true"/>
          <p:nvPr/>
        </p:nvSpPr>
        <p:spPr>
          <a:xfrm rot="0">
            <a:off x="1232269" y="1570315"/>
            <a:ext cx="4894166" cy="19886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51"/>
              </a:lnSpc>
            </a:pP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Lorem ipsum dolor sit amet, consectetur adipiscing elit. Suspendisse sed purus hendrerit, consequat eros at, faucibus leo. Duis ornare tempus lacus id porta.</a:t>
            </a: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 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6696917" y="1570315"/>
            <a:ext cx="4894166" cy="19886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51"/>
              </a:lnSpc>
            </a:pP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Lorem ipsum dolor sit amet, consectetur adipiscing elit. Suspendisse sed purus hendrerit, consequat eros at, faucibus leo. Duis ornare tempus lacus id porta.</a:t>
            </a: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 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2162583" y="1570315"/>
            <a:ext cx="4894166" cy="19886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51"/>
              </a:lnSpc>
            </a:pP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Lorem ipsum dolor sit amet, consectetur adipiscing elit. Suspendisse sed purus hendrerit, consequat eros at, faucibus leo. Duis ornare tempus lacus id porta.</a:t>
            </a: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 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028700" y="4325500"/>
            <a:ext cx="10195470" cy="37166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887"/>
              </a:lnSpc>
            </a:pPr>
            <a:r>
              <a:rPr lang="en-US" sz="7974">
                <a:solidFill>
                  <a:srgbClr val="E16161"/>
                </a:solidFill>
                <a:latin typeface="Bernoru"/>
                <a:ea typeface="Bernoru"/>
                <a:cs typeface="Bernoru"/>
                <a:sym typeface="Bernoru"/>
              </a:rPr>
              <a:t>THE CURRENT LANDSCAPE OF MEDICINE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232269" y="1019175"/>
            <a:ext cx="4894166" cy="387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99"/>
              </a:lnSpc>
            </a:pPr>
            <a:r>
              <a:rPr lang="en-US" sz="2499">
                <a:solidFill>
                  <a:srgbClr val="E16161"/>
                </a:solidFill>
                <a:latin typeface="Bernoru"/>
                <a:ea typeface="Bernoru"/>
                <a:cs typeface="Bernoru"/>
                <a:sym typeface="Bernoru"/>
              </a:rPr>
              <a:t>Overview 01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6696917" y="1019175"/>
            <a:ext cx="4894166" cy="387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99"/>
              </a:lnSpc>
            </a:pPr>
            <a:r>
              <a:rPr lang="en-US" sz="2499">
                <a:solidFill>
                  <a:srgbClr val="E16161"/>
                </a:solidFill>
                <a:latin typeface="Bernoru"/>
                <a:ea typeface="Bernoru"/>
                <a:cs typeface="Bernoru"/>
                <a:sym typeface="Bernoru"/>
              </a:rPr>
              <a:t>Overview 02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2162583" y="1019175"/>
            <a:ext cx="4894166" cy="387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99"/>
              </a:lnSpc>
            </a:pPr>
            <a:r>
              <a:rPr lang="en-US" sz="2499">
                <a:solidFill>
                  <a:srgbClr val="E16161"/>
                </a:solidFill>
                <a:latin typeface="Bernoru"/>
                <a:ea typeface="Bernoru"/>
                <a:cs typeface="Bernoru"/>
                <a:sym typeface="Bernoru"/>
              </a:rPr>
              <a:t>Overview 03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530453" y="9173741"/>
            <a:ext cx="2904514" cy="4070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49"/>
              </a:lnSpc>
            </a:pPr>
            <a:r>
              <a:rPr lang="en-US" sz="2320">
                <a:solidFill>
                  <a:srgbClr val="E26D6D"/>
                </a:solidFill>
                <a:latin typeface="Bernoru"/>
                <a:ea typeface="Bernoru"/>
                <a:cs typeface="Bernoru"/>
                <a:sym typeface="Bernoru"/>
              </a:rPr>
              <a:t>Liceria &amp; Co.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E9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417089" y="431457"/>
            <a:ext cx="6086588" cy="9424086"/>
            <a:chOff x="0" y="0"/>
            <a:chExt cx="1603052" cy="248206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03052" cy="2482064"/>
            </a:xfrm>
            <a:custGeom>
              <a:avLst/>
              <a:gdLst/>
              <a:ahLst/>
              <a:cxnLst/>
              <a:rect r="r" b="b" t="t" l="l"/>
              <a:pathLst>
                <a:path h="2482064" w="1603052">
                  <a:moveTo>
                    <a:pt x="41975" y="0"/>
                  </a:moveTo>
                  <a:lnTo>
                    <a:pt x="1561077" y="0"/>
                  </a:lnTo>
                  <a:cubicBezTo>
                    <a:pt x="1572210" y="0"/>
                    <a:pt x="1582886" y="4422"/>
                    <a:pt x="1590758" y="12294"/>
                  </a:cubicBezTo>
                  <a:cubicBezTo>
                    <a:pt x="1598630" y="20166"/>
                    <a:pt x="1603052" y="30842"/>
                    <a:pt x="1603052" y="41975"/>
                  </a:cubicBezTo>
                  <a:lnTo>
                    <a:pt x="1603052" y="2440089"/>
                  </a:lnTo>
                  <a:cubicBezTo>
                    <a:pt x="1603052" y="2463271"/>
                    <a:pt x="1584259" y="2482064"/>
                    <a:pt x="1561077" y="2482064"/>
                  </a:cubicBezTo>
                  <a:lnTo>
                    <a:pt x="41975" y="2482064"/>
                  </a:lnTo>
                  <a:cubicBezTo>
                    <a:pt x="30842" y="2482064"/>
                    <a:pt x="20166" y="2477642"/>
                    <a:pt x="12294" y="2469770"/>
                  </a:cubicBezTo>
                  <a:cubicBezTo>
                    <a:pt x="4422" y="2461898"/>
                    <a:pt x="0" y="2451222"/>
                    <a:pt x="0" y="2440089"/>
                  </a:cubicBezTo>
                  <a:lnTo>
                    <a:pt x="0" y="41975"/>
                  </a:lnTo>
                  <a:cubicBezTo>
                    <a:pt x="0" y="30842"/>
                    <a:pt x="4422" y="20166"/>
                    <a:pt x="12294" y="12294"/>
                  </a:cubicBezTo>
                  <a:cubicBezTo>
                    <a:pt x="20166" y="4422"/>
                    <a:pt x="30842" y="0"/>
                    <a:pt x="41975" y="0"/>
                  </a:cubicBezTo>
                  <a:close/>
                </a:path>
              </a:pathLst>
            </a:custGeom>
            <a:solidFill>
              <a:srgbClr val="FFF9F7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603052" cy="25296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6240315" y="2029182"/>
            <a:ext cx="4440136" cy="7514075"/>
          </a:xfrm>
          <a:custGeom>
            <a:avLst/>
            <a:gdLst/>
            <a:ahLst/>
            <a:cxnLst/>
            <a:rect r="r" b="b" t="t" l="l"/>
            <a:pathLst>
              <a:path h="7514075" w="4440136">
                <a:moveTo>
                  <a:pt x="0" y="0"/>
                </a:moveTo>
                <a:lnTo>
                  <a:pt x="4440135" y="0"/>
                </a:lnTo>
                <a:lnTo>
                  <a:pt x="4440135" y="7514075"/>
                </a:lnTo>
                <a:lnTo>
                  <a:pt x="0" y="75140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1607398" y="1397208"/>
            <a:ext cx="6322992" cy="515892"/>
            <a:chOff x="0" y="0"/>
            <a:chExt cx="1665315" cy="13587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665315" cy="135873"/>
            </a:xfrm>
            <a:custGeom>
              <a:avLst/>
              <a:gdLst/>
              <a:ahLst/>
              <a:cxnLst/>
              <a:rect r="r" b="b" t="t" l="l"/>
              <a:pathLst>
                <a:path h="135873" w="1665315">
                  <a:moveTo>
                    <a:pt x="67936" y="0"/>
                  </a:moveTo>
                  <a:lnTo>
                    <a:pt x="1597378" y="0"/>
                  </a:lnTo>
                  <a:cubicBezTo>
                    <a:pt x="1615396" y="0"/>
                    <a:pt x="1632676" y="7158"/>
                    <a:pt x="1645417" y="19898"/>
                  </a:cubicBezTo>
                  <a:cubicBezTo>
                    <a:pt x="1658157" y="32639"/>
                    <a:pt x="1665315" y="49919"/>
                    <a:pt x="1665315" y="67936"/>
                  </a:cubicBezTo>
                  <a:lnTo>
                    <a:pt x="1665315" y="67936"/>
                  </a:lnTo>
                  <a:cubicBezTo>
                    <a:pt x="1665315" y="85954"/>
                    <a:pt x="1658157" y="103234"/>
                    <a:pt x="1645417" y="115975"/>
                  </a:cubicBezTo>
                  <a:cubicBezTo>
                    <a:pt x="1632676" y="128715"/>
                    <a:pt x="1615396" y="135873"/>
                    <a:pt x="1597378" y="135873"/>
                  </a:cubicBezTo>
                  <a:lnTo>
                    <a:pt x="67936" y="135873"/>
                  </a:lnTo>
                  <a:cubicBezTo>
                    <a:pt x="49919" y="135873"/>
                    <a:pt x="32639" y="128715"/>
                    <a:pt x="19898" y="115975"/>
                  </a:cubicBezTo>
                  <a:cubicBezTo>
                    <a:pt x="7158" y="103234"/>
                    <a:pt x="0" y="85954"/>
                    <a:pt x="0" y="67936"/>
                  </a:cubicBezTo>
                  <a:lnTo>
                    <a:pt x="0" y="67936"/>
                  </a:lnTo>
                  <a:cubicBezTo>
                    <a:pt x="0" y="49919"/>
                    <a:pt x="7158" y="32639"/>
                    <a:pt x="19898" y="19898"/>
                  </a:cubicBezTo>
                  <a:cubicBezTo>
                    <a:pt x="32639" y="7158"/>
                    <a:pt x="49919" y="0"/>
                    <a:pt x="67936" y="0"/>
                  </a:cubicBezTo>
                  <a:close/>
                </a:path>
              </a:pathLst>
            </a:custGeom>
            <a:solidFill>
              <a:srgbClr val="FFF9F7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665315" cy="1834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2271215" y="2372806"/>
            <a:ext cx="5659175" cy="515892"/>
            <a:chOff x="0" y="0"/>
            <a:chExt cx="1490482" cy="13587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490482" cy="135873"/>
            </a:xfrm>
            <a:custGeom>
              <a:avLst/>
              <a:gdLst/>
              <a:ahLst/>
              <a:cxnLst/>
              <a:rect r="r" b="b" t="t" l="l"/>
              <a:pathLst>
                <a:path h="135873" w="1490482">
                  <a:moveTo>
                    <a:pt x="67936" y="0"/>
                  </a:moveTo>
                  <a:lnTo>
                    <a:pt x="1422546" y="0"/>
                  </a:lnTo>
                  <a:cubicBezTo>
                    <a:pt x="1440564" y="0"/>
                    <a:pt x="1457844" y="7158"/>
                    <a:pt x="1470584" y="19898"/>
                  </a:cubicBezTo>
                  <a:cubicBezTo>
                    <a:pt x="1483325" y="32639"/>
                    <a:pt x="1490482" y="49919"/>
                    <a:pt x="1490482" y="67936"/>
                  </a:cubicBezTo>
                  <a:lnTo>
                    <a:pt x="1490482" y="67936"/>
                  </a:lnTo>
                  <a:cubicBezTo>
                    <a:pt x="1490482" y="85954"/>
                    <a:pt x="1483325" y="103234"/>
                    <a:pt x="1470584" y="115975"/>
                  </a:cubicBezTo>
                  <a:cubicBezTo>
                    <a:pt x="1457844" y="128715"/>
                    <a:pt x="1440564" y="135873"/>
                    <a:pt x="1422546" y="135873"/>
                  </a:cubicBezTo>
                  <a:lnTo>
                    <a:pt x="67936" y="135873"/>
                  </a:lnTo>
                  <a:cubicBezTo>
                    <a:pt x="49919" y="135873"/>
                    <a:pt x="32639" y="128715"/>
                    <a:pt x="19898" y="115975"/>
                  </a:cubicBezTo>
                  <a:cubicBezTo>
                    <a:pt x="7158" y="103234"/>
                    <a:pt x="0" y="85954"/>
                    <a:pt x="0" y="67936"/>
                  </a:cubicBezTo>
                  <a:lnTo>
                    <a:pt x="0" y="67936"/>
                  </a:lnTo>
                  <a:cubicBezTo>
                    <a:pt x="0" y="49919"/>
                    <a:pt x="7158" y="32639"/>
                    <a:pt x="19898" y="19898"/>
                  </a:cubicBezTo>
                  <a:cubicBezTo>
                    <a:pt x="32639" y="7158"/>
                    <a:pt x="49919" y="0"/>
                    <a:pt x="67936" y="0"/>
                  </a:cubicBezTo>
                  <a:close/>
                </a:path>
              </a:pathLst>
            </a:custGeom>
            <a:solidFill>
              <a:srgbClr val="FFF9F7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1490482" cy="1834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3702572" y="3262921"/>
            <a:ext cx="4227819" cy="515892"/>
            <a:chOff x="0" y="0"/>
            <a:chExt cx="1113500" cy="135873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13500" cy="135873"/>
            </a:xfrm>
            <a:custGeom>
              <a:avLst/>
              <a:gdLst/>
              <a:ahLst/>
              <a:cxnLst/>
              <a:rect r="r" b="b" t="t" l="l"/>
              <a:pathLst>
                <a:path h="135873" w="1113500">
                  <a:moveTo>
                    <a:pt x="67936" y="0"/>
                  </a:moveTo>
                  <a:lnTo>
                    <a:pt x="1045563" y="0"/>
                  </a:lnTo>
                  <a:cubicBezTo>
                    <a:pt x="1063581" y="0"/>
                    <a:pt x="1080861" y="7158"/>
                    <a:pt x="1093601" y="19898"/>
                  </a:cubicBezTo>
                  <a:cubicBezTo>
                    <a:pt x="1106342" y="32639"/>
                    <a:pt x="1113500" y="49919"/>
                    <a:pt x="1113500" y="67936"/>
                  </a:cubicBezTo>
                  <a:lnTo>
                    <a:pt x="1113500" y="67936"/>
                  </a:lnTo>
                  <a:cubicBezTo>
                    <a:pt x="1113500" y="85954"/>
                    <a:pt x="1106342" y="103234"/>
                    <a:pt x="1093601" y="115975"/>
                  </a:cubicBezTo>
                  <a:cubicBezTo>
                    <a:pt x="1080861" y="128715"/>
                    <a:pt x="1063581" y="135873"/>
                    <a:pt x="1045563" y="135873"/>
                  </a:cubicBezTo>
                  <a:lnTo>
                    <a:pt x="67936" y="135873"/>
                  </a:lnTo>
                  <a:cubicBezTo>
                    <a:pt x="49919" y="135873"/>
                    <a:pt x="32639" y="128715"/>
                    <a:pt x="19898" y="115975"/>
                  </a:cubicBezTo>
                  <a:cubicBezTo>
                    <a:pt x="7158" y="103234"/>
                    <a:pt x="0" y="85954"/>
                    <a:pt x="0" y="67936"/>
                  </a:cubicBezTo>
                  <a:lnTo>
                    <a:pt x="0" y="67936"/>
                  </a:lnTo>
                  <a:cubicBezTo>
                    <a:pt x="0" y="49919"/>
                    <a:pt x="7158" y="32639"/>
                    <a:pt x="19898" y="19898"/>
                  </a:cubicBezTo>
                  <a:cubicBezTo>
                    <a:pt x="32639" y="7158"/>
                    <a:pt x="49919" y="0"/>
                    <a:pt x="67936" y="0"/>
                  </a:cubicBezTo>
                  <a:close/>
                </a:path>
              </a:pathLst>
            </a:custGeom>
            <a:solidFill>
              <a:srgbClr val="FFF9F7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47625"/>
              <a:ext cx="1113500" cy="1834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2271215" y="4214761"/>
            <a:ext cx="5659175" cy="515892"/>
            <a:chOff x="0" y="0"/>
            <a:chExt cx="1490482" cy="13587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490482" cy="135873"/>
            </a:xfrm>
            <a:custGeom>
              <a:avLst/>
              <a:gdLst/>
              <a:ahLst/>
              <a:cxnLst/>
              <a:rect r="r" b="b" t="t" l="l"/>
              <a:pathLst>
                <a:path h="135873" w="1490482">
                  <a:moveTo>
                    <a:pt x="67936" y="0"/>
                  </a:moveTo>
                  <a:lnTo>
                    <a:pt x="1422546" y="0"/>
                  </a:lnTo>
                  <a:cubicBezTo>
                    <a:pt x="1440564" y="0"/>
                    <a:pt x="1457844" y="7158"/>
                    <a:pt x="1470584" y="19898"/>
                  </a:cubicBezTo>
                  <a:cubicBezTo>
                    <a:pt x="1483325" y="32639"/>
                    <a:pt x="1490482" y="49919"/>
                    <a:pt x="1490482" y="67936"/>
                  </a:cubicBezTo>
                  <a:lnTo>
                    <a:pt x="1490482" y="67936"/>
                  </a:lnTo>
                  <a:cubicBezTo>
                    <a:pt x="1490482" y="85954"/>
                    <a:pt x="1483325" y="103234"/>
                    <a:pt x="1470584" y="115975"/>
                  </a:cubicBezTo>
                  <a:cubicBezTo>
                    <a:pt x="1457844" y="128715"/>
                    <a:pt x="1440564" y="135873"/>
                    <a:pt x="1422546" y="135873"/>
                  </a:cubicBezTo>
                  <a:lnTo>
                    <a:pt x="67936" y="135873"/>
                  </a:lnTo>
                  <a:cubicBezTo>
                    <a:pt x="49919" y="135873"/>
                    <a:pt x="32639" y="128715"/>
                    <a:pt x="19898" y="115975"/>
                  </a:cubicBezTo>
                  <a:cubicBezTo>
                    <a:pt x="7158" y="103234"/>
                    <a:pt x="0" y="85954"/>
                    <a:pt x="0" y="67936"/>
                  </a:cubicBezTo>
                  <a:lnTo>
                    <a:pt x="0" y="67936"/>
                  </a:lnTo>
                  <a:cubicBezTo>
                    <a:pt x="0" y="49919"/>
                    <a:pt x="7158" y="32639"/>
                    <a:pt x="19898" y="19898"/>
                  </a:cubicBezTo>
                  <a:cubicBezTo>
                    <a:pt x="32639" y="7158"/>
                    <a:pt x="49919" y="0"/>
                    <a:pt x="67936" y="0"/>
                  </a:cubicBezTo>
                  <a:close/>
                </a:path>
              </a:pathLst>
            </a:custGeom>
            <a:solidFill>
              <a:srgbClr val="FFF9F7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47625"/>
              <a:ext cx="1490482" cy="1834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769588" y="1222239"/>
            <a:ext cx="3366930" cy="287704"/>
            <a:chOff x="0" y="0"/>
            <a:chExt cx="886764" cy="75774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86764" cy="75774"/>
            </a:xfrm>
            <a:custGeom>
              <a:avLst/>
              <a:gdLst/>
              <a:ahLst/>
              <a:cxnLst/>
              <a:rect r="r" b="b" t="t" l="l"/>
              <a:pathLst>
                <a:path h="75774" w="886764">
                  <a:moveTo>
                    <a:pt x="37887" y="0"/>
                  </a:moveTo>
                  <a:lnTo>
                    <a:pt x="848877" y="0"/>
                  </a:lnTo>
                  <a:cubicBezTo>
                    <a:pt x="869801" y="0"/>
                    <a:pt x="886764" y="16963"/>
                    <a:pt x="886764" y="37887"/>
                  </a:cubicBezTo>
                  <a:lnTo>
                    <a:pt x="886764" y="37887"/>
                  </a:lnTo>
                  <a:cubicBezTo>
                    <a:pt x="886764" y="47935"/>
                    <a:pt x="882772" y="57572"/>
                    <a:pt x="875667" y="64677"/>
                  </a:cubicBezTo>
                  <a:cubicBezTo>
                    <a:pt x="868562" y="71782"/>
                    <a:pt x="858925" y="75774"/>
                    <a:pt x="848877" y="75774"/>
                  </a:cubicBezTo>
                  <a:lnTo>
                    <a:pt x="37887" y="75774"/>
                  </a:lnTo>
                  <a:cubicBezTo>
                    <a:pt x="27839" y="75774"/>
                    <a:pt x="18202" y="71782"/>
                    <a:pt x="11097" y="64677"/>
                  </a:cubicBezTo>
                  <a:cubicBezTo>
                    <a:pt x="3992" y="57572"/>
                    <a:pt x="0" y="47935"/>
                    <a:pt x="0" y="37887"/>
                  </a:cubicBezTo>
                  <a:lnTo>
                    <a:pt x="0" y="37887"/>
                  </a:lnTo>
                  <a:cubicBezTo>
                    <a:pt x="0" y="27839"/>
                    <a:pt x="3992" y="18202"/>
                    <a:pt x="11097" y="11097"/>
                  </a:cubicBezTo>
                  <a:cubicBezTo>
                    <a:pt x="18202" y="3992"/>
                    <a:pt x="27839" y="0"/>
                    <a:pt x="37887" y="0"/>
                  </a:cubicBezTo>
                  <a:close/>
                </a:path>
              </a:pathLst>
            </a:custGeom>
            <a:solidFill>
              <a:srgbClr val="FFF9F7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886764" cy="1233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769588" y="4956395"/>
            <a:ext cx="3366930" cy="287704"/>
            <a:chOff x="0" y="0"/>
            <a:chExt cx="886764" cy="75774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86764" cy="75774"/>
            </a:xfrm>
            <a:custGeom>
              <a:avLst/>
              <a:gdLst/>
              <a:ahLst/>
              <a:cxnLst/>
              <a:rect r="r" b="b" t="t" l="l"/>
              <a:pathLst>
                <a:path h="75774" w="886764">
                  <a:moveTo>
                    <a:pt x="37887" y="0"/>
                  </a:moveTo>
                  <a:lnTo>
                    <a:pt x="848877" y="0"/>
                  </a:lnTo>
                  <a:cubicBezTo>
                    <a:pt x="869801" y="0"/>
                    <a:pt x="886764" y="16963"/>
                    <a:pt x="886764" y="37887"/>
                  </a:cubicBezTo>
                  <a:lnTo>
                    <a:pt x="886764" y="37887"/>
                  </a:lnTo>
                  <a:cubicBezTo>
                    <a:pt x="886764" y="47935"/>
                    <a:pt x="882772" y="57572"/>
                    <a:pt x="875667" y="64677"/>
                  </a:cubicBezTo>
                  <a:cubicBezTo>
                    <a:pt x="868562" y="71782"/>
                    <a:pt x="858925" y="75774"/>
                    <a:pt x="848877" y="75774"/>
                  </a:cubicBezTo>
                  <a:lnTo>
                    <a:pt x="37887" y="75774"/>
                  </a:lnTo>
                  <a:cubicBezTo>
                    <a:pt x="27839" y="75774"/>
                    <a:pt x="18202" y="71782"/>
                    <a:pt x="11097" y="64677"/>
                  </a:cubicBezTo>
                  <a:cubicBezTo>
                    <a:pt x="3992" y="57572"/>
                    <a:pt x="0" y="47935"/>
                    <a:pt x="0" y="37887"/>
                  </a:cubicBezTo>
                  <a:lnTo>
                    <a:pt x="0" y="37887"/>
                  </a:lnTo>
                  <a:cubicBezTo>
                    <a:pt x="0" y="27839"/>
                    <a:pt x="3992" y="18202"/>
                    <a:pt x="11097" y="11097"/>
                  </a:cubicBezTo>
                  <a:cubicBezTo>
                    <a:pt x="18202" y="3992"/>
                    <a:pt x="27839" y="0"/>
                    <a:pt x="37887" y="0"/>
                  </a:cubicBezTo>
                  <a:close/>
                </a:path>
              </a:pathLst>
            </a:custGeom>
            <a:solidFill>
              <a:srgbClr val="FFF9F7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47625"/>
              <a:ext cx="886764" cy="1233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2518146" y="7765972"/>
            <a:ext cx="849106" cy="2666011"/>
            <a:chOff x="0" y="0"/>
            <a:chExt cx="354330" cy="111252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F9F7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6" id="26"/>
          <p:cNvGrpSpPr/>
          <p:nvPr/>
        </p:nvGrpSpPr>
        <p:grpSpPr>
          <a:xfrm rot="0">
            <a:off x="11675126" y="8682032"/>
            <a:ext cx="2559492" cy="809542"/>
            <a:chOff x="0" y="0"/>
            <a:chExt cx="1068070" cy="33782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F9F7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8" id="28"/>
          <p:cNvGrpSpPr/>
          <p:nvPr/>
        </p:nvGrpSpPr>
        <p:grpSpPr>
          <a:xfrm rot="0">
            <a:off x="14748472" y="9039498"/>
            <a:ext cx="344876" cy="1082837"/>
            <a:chOff x="0" y="0"/>
            <a:chExt cx="354330" cy="111252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F9F7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0" id="30"/>
          <p:cNvGrpSpPr/>
          <p:nvPr/>
        </p:nvGrpSpPr>
        <p:grpSpPr>
          <a:xfrm rot="0">
            <a:off x="14406069" y="9411569"/>
            <a:ext cx="1039573" cy="328807"/>
            <a:chOff x="0" y="0"/>
            <a:chExt cx="1068070" cy="33782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F9F7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2" id="32"/>
          <p:cNvGrpSpPr/>
          <p:nvPr/>
        </p:nvGrpSpPr>
        <p:grpSpPr>
          <a:xfrm rot="0">
            <a:off x="6045350" y="659285"/>
            <a:ext cx="379060" cy="1190166"/>
            <a:chOff x="0" y="0"/>
            <a:chExt cx="354330" cy="111252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4" id="34"/>
          <p:cNvGrpSpPr/>
          <p:nvPr/>
        </p:nvGrpSpPr>
        <p:grpSpPr>
          <a:xfrm rot="0">
            <a:off x="5669008" y="1068235"/>
            <a:ext cx="1142613" cy="361397"/>
            <a:chOff x="0" y="0"/>
            <a:chExt cx="1068070" cy="33782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6" id="36"/>
          <p:cNvGrpSpPr/>
          <p:nvPr/>
        </p:nvGrpSpPr>
        <p:grpSpPr>
          <a:xfrm rot="0">
            <a:off x="6826850" y="512687"/>
            <a:ext cx="176938" cy="555548"/>
            <a:chOff x="0" y="0"/>
            <a:chExt cx="354330" cy="111252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8" id="38"/>
          <p:cNvGrpSpPr/>
          <p:nvPr/>
        </p:nvGrpSpPr>
        <p:grpSpPr>
          <a:xfrm rot="0">
            <a:off x="6651180" y="703577"/>
            <a:ext cx="533351" cy="168694"/>
            <a:chOff x="0" y="0"/>
            <a:chExt cx="1068070" cy="33782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0" id="40"/>
          <p:cNvGrpSpPr/>
          <p:nvPr/>
        </p:nvGrpSpPr>
        <p:grpSpPr>
          <a:xfrm rot="0">
            <a:off x="269736" y="4046192"/>
            <a:ext cx="271684" cy="853029"/>
            <a:chOff x="0" y="0"/>
            <a:chExt cx="354330" cy="111252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2" id="42"/>
          <p:cNvGrpSpPr/>
          <p:nvPr/>
        </p:nvGrpSpPr>
        <p:grpSpPr>
          <a:xfrm rot="0">
            <a:off x="0" y="4339299"/>
            <a:ext cx="818947" cy="259025"/>
            <a:chOff x="0" y="0"/>
            <a:chExt cx="1068070" cy="33782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4" id="44"/>
          <p:cNvGrpSpPr/>
          <p:nvPr/>
        </p:nvGrpSpPr>
        <p:grpSpPr>
          <a:xfrm rot="0">
            <a:off x="4919261" y="7994572"/>
            <a:ext cx="246266" cy="773221"/>
            <a:chOff x="0" y="0"/>
            <a:chExt cx="354330" cy="111252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6" id="46"/>
          <p:cNvGrpSpPr/>
          <p:nvPr/>
        </p:nvGrpSpPr>
        <p:grpSpPr>
          <a:xfrm rot="0">
            <a:off x="4674761" y="8260256"/>
            <a:ext cx="742328" cy="234791"/>
            <a:chOff x="0" y="0"/>
            <a:chExt cx="1068070" cy="33782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Freeform 48" id="48"/>
          <p:cNvSpPr/>
          <p:nvPr/>
        </p:nvSpPr>
        <p:spPr>
          <a:xfrm flipH="false" flipV="false" rot="0">
            <a:off x="1028700" y="8836635"/>
            <a:ext cx="743665" cy="843331"/>
          </a:xfrm>
          <a:custGeom>
            <a:avLst/>
            <a:gdLst/>
            <a:ahLst/>
            <a:cxnLst/>
            <a:rect r="r" b="b" t="t" l="l"/>
            <a:pathLst>
              <a:path h="843331" w="743665">
                <a:moveTo>
                  <a:pt x="0" y="0"/>
                </a:moveTo>
                <a:lnTo>
                  <a:pt x="743665" y="0"/>
                </a:lnTo>
                <a:lnTo>
                  <a:pt x="743665" y="843330"/>
                </a:lnTo>
                <a:lnTo>
                  <a:pt x="0" y="8433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9" id="49"/>
          <p:cNvSpPr txBox="true"/>
          <p:nvPr/>
        </p:nvSpPr>
        <p:spPr>
          <a:xfrm rot="0">
            <a:off x="1530453" y="9173741"/>
            <a:ext cx="2904514" cy="4070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49"/>
              </a:lnSpc>
            </a:pPr>
            <a:r>
              <a:rPr lang="en-US" sz="2320">
                <a:solidFill>
                  <a:srgbClr val="E26D6D"/>
                </a:solidFill>
                <a:latin typeface="Bernoru"/>
                <a:ea typeface="Bernoru"/>
                <a:cs typeface="Bernoru"/>
                <a:sym typeface="Bernoru"/>
              </a:rPr>
              <a:t>Liceria &amp; Co.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13407865" y="5377229"/>
            <a:ext cx="4213914" cy="23887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151"/>
              </a:lnSpc>
            </a:pP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Lorem ipsum dolor sit amet, consectetur adipiscing elit. Suspendisse sed purus hendrerit, consequat eros at, faucibus leo. Duis ornare tempus lacus id porta.</a:t>
            </a: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 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1028700" y="1675276"/>
            <a:ext cx="4213914" cy="23887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51"/>
              </a:lnSpc>
            </a:pP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Lorem ipsum dolor sit amet, consectetur adipiscing elit. Suspendisse sed purus hendrerit, consequat eros at, faucibus leo. Duis ornare tempus lacus id porta.</a:t>
            </a: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 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1028700" y="5377229"/>
            <a:ext cx="4213914" cy="23887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51"/>
              </a:lnSpc>
            </a:pP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Lorem ipsum dolor sit amet, consectetur adipiscing elit. Suspendisse sed purus hendrerit, consequat eros at, faucibus leo. Duis ornare tempus lacus id porta.</a:t>
            </a: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 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1028700" y="1000125"/>
            <a:ext cx="3683570" cy="4799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20"/>
              </a:lnSpc>
            </a:pPr>
            <a:r>
              <a:rPr lang="en-US" sz="3000">
                <a:solidFill>
                  <a:srgbClr val="E16161"/>
                </a:solidFill>
                <a:latin typeface="Bernoru"/>
                <a:ea typeface="Bernoru"/>
                <a:cs typeface="Bernoru"/>
                <a:sym typeface="Bernoru"/>
              </a:rPr>
              <a:t>Overview 01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1028700" y="4702077"/>
            <a:ext cx="3683570" cy="4799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20"/>
              </a:lnSpc>
            </a:pPr>
            <a:r>
              <a:rPr lang="en-US" sz="3000">
                <a:solidFill>
                  <a:srgbClr val="E16161"/>
                </a:solidFill>
                <a:latin typeface="Bernoru"/>
                <a:ea typeface="Bernoru"/>
                <a:cs typeface="Bernoru"/>
                <a:sym typeface="Bernoru"/>
              </a:rPr>
              <a:t>Overview 02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11818321" y="990600"/>
            <a:ext cx="5803458" cy="37400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423"/>
              </a:lnSpc>
            </a:pPr>
            <a:r>
              <a:rPr lang="en-US" sz="5986">
                <a:solidFill>
                  <a:srgbClr val="E16161"/>
                </a:solidFill>
                <a:latin typeface="Bernoru"/>
                <a:ea typeface="Bernoru"/>
                <a:cs typeface="Bernoru"/>
                <a:sym typeface="Bernoru"/>
              </a:rPr>
              <a:t>TELEMEDICINE AND REMOTE PATIENT MONITORING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837352" y="3585430"/>
            <a:ext cx="7421948" cy="2201475"/>
            <a:chOff x="0" y="0"/>
            <a:chExt cx="1954752" cy="5798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954752" cy="579812"/>
            </a:xfrm>
            <a:custGeom>
              <a:avLst/>
              <a:gdLst/>
              <a:ahLst/>
              <a:cxnLst/>
              <a:rect r="r" b="b" t="t" l="l"/>
              <a:pathLst>
                <a:path h="579812" w="1954752">
                  <a:moveTo>
                    <a:pt x="70932" y="0"/>
                  </a:moveTo>
                  <a:lnTo>
                    <a:pt x="1883820" y="0"/>
                  </a:lnTo>
                  <a:cubicBezTo>
                    <a:pt x="1902633" y="0"/>
                    <a:pt x="1920674" y="7473"/>
                    <a:pt x="1933977" y="20775"/>
                  </a:cubicBezTo>
                  <a:cubicBezTo>
                    <a:pt x="1947279" y="34078"/>
                    <a:pt x="1954752" y="52119"/>
                    <a:pt x="1954752" y="70932"/>
                  </a:cubicBezTo>
                  <a:lnTo>
                    <a:pt x="1954752" y="508881"/>
                  </a:lnTo>
                  <a:cubicBezTo>
                    <a:pt x="1954752" y="527693"/>
                    <a:pt x="1947279" y="545735"/>
                    <a:pt x="1933977" y="559037"/>
                  </a:cubicBezTo>
                  <a:cubicBezTo>
                    <a:pt x="1920674" y="572339"/>
                    <a:pt x="1902633" y="579812"/>
                    <a:pt x="1883820" y="579812"/>
                  </a:cubicBezTo>
                  <a:lnTo>
                    <a:pt x="70932" y="579812"/>
                  </a:lnTo>
                  <a:cubicBezTo>
                    <a:pt x="31757" y="579812"/>
                    <a:pt x="0" y="548055"/>
                    <a:pt x="0" y="508881"/>
                  </a:cubicBezTo>
                  <a:lnTo>
                    <a:pt x="0" y="70932"/>
                  </a:lnTo>
                  <a:cubicBezTo>
                    <a:pt x="0" y="52119"/>
                    <a:pt x="7473" y="34078"/>
                    <a:pt x="20775" y="20775"/>
                  </a:cubicBezTo>
                  <a:cubicBezTo>
                    <a:pt x="34078" y="7473"/>
                    <a:pt x="52119" y="0"/>
                    <a:pt x="70932" y="0"/>
                  </a:cubicBezTo>
                  <a:close/>
                </a:path>
              </a:pathLst>
            </a:custGeom>
            <a:solidFill>
              <a:srgbClr val="FFF9F7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954752" cy="6274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837352" y="6177827"/>
            <a:ext cx="7421948" cy="2201475"/>
            <a:chOff x="0" y="0"/>
            <a:chExt cx="1954752" cy="57981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954752" cy="579812"/>
            </a:xfrm>
            <a:custGeom>
              <a:avLst/>
              <a:gdLst/>
              <a:ahLst/>
              <a:cxnLst/>
              <a:rect r="r" b="b" t="t" l="l"/>
              <a:pathLst>
                <a:path h="579812" w="1954752">
                  <a:moveTo>
                    <a:pt x="70932" y="0"/>
                  </a:moveTo>
                  <a:lnTo>
                    <a:pt x="1883820" y="0"/>
                  </a:lnTo>
                  <a:cubicBezTo>
                    <a:pt x="1902633" y="0"/>
                    <a:pt x="1920674" y="7473"/>
                    <a:pt x="1933977" y="20775"/>
                  </a:cubicBezTo>
                  <a:cubicBezTo>
                    <a:pt x="1947279" y="34078"/>
                    <a:pt x="1954752" y="52119"/>
                    <a:pt x="1954752" y="70932"/>
                  </a:cubicBezTo>
                  <a:lnTo>
                    <a:pt x="1954752" y="508881"/>
                  </a:lnTo>
                  <a:cubicBezTo>
                    <a:pt x="1954752" y="527693"/>
                    <a:pt x="1947279" y="545735"/>
                    <a:pt x="1933977" y="559037"/>
                  </a:cubicBezTo>
                  <a:cubicBezTo>
                    <a:pt x="1920674" y="572339"/>
                    <a:pt x="1902633" y="579812"/>
                    <a:pt x="1883820" y="579812"/>
                  </a:cubicBezTo>
                  <a:lnTo>
                    <a:pt x="70932" y="579812"/>
                  </a:lnTo>
                  <a:cubicBezTo>
                    <a:pt x="31757" y="579812"/>
                    <a:pt x="0" y="548055"/>
                    <a:pt x="0" y="508881"/>
                  </a:cubicBezTo>
                  <a:lnTo>
                    <a:pt x="0" y="70932"/>
                  </a:lnTo>
                  <a:cubicBezTo>
                    <a:pt x="0" y="52119"/>
                    <a:pt x="7473" y="34078"/>
                    <a:pt x="20775" y="20775"/>
                  </a:cubicBezTo>
                  <a:cubicBezTo>
                    <a:pt x="34078" y="7473"/>
                    <a:pt x="52119" y="0"/>
                    <a:pt x="70932" y="0"/>
                  </a:cubicBezTo>
                  <a:close/>
                </a:path>
              </a:pathLst>
            </a:custGeom>
            <a:solidFill>
              <a:srgbClr val="FFF9F7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1954752" cy="6274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-1059115">
            <a:off x="7423441" y="7224916"/>
            <a:ext cx="2305751" cy="3623324"/>
          </a:xfrm>
          <a:custGeom>
            <a:avLst/>
            <a:gdLst/>
            <a:ahLst/>
            <a:cxnLst/>
            <a:rect r="r" b="b" t="t" l="l"/>
            <a:pathLst>
              <a:path h="3623324" w="2305751">
                <a:moveTo>
                  <a:pt x="0" y="0"/>
                </a:moveTo>
                <a:lnTo>
                  <a:pt x="2305752" y="0"/>
                </a:lnTo>
                <a:lnTo>
                  <a:pt x="2305752" y="3623324"/>
                </a:lnTo>
                <a:lnTo>
                  <a:pt x="0" y="36233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643443">
            <a:off x="6302488" y="-655368"/>
            <a:ext cx="3323595" cy="3410406"/>
          </a:xfrm>
          <a:custGeom>
            <a:avLst/>
            <a:gdLst/>
            <a:ahLst/>
            <a:cxnLst/>
            <a:rect r="r" b="b" t="t" l="l"/>
            <a:pathLst>
              <a:path h="3410406" w="3323595">
                <a:moveTo>
                  <a:pt x="0" y="0"/>
                </a:moveTo>
                <a:lnTo>
                  <a:pt x="3323595" y="0"/>
                </a:lnTo>
                <a:lnTo>
                  <a:pt x="3323595" y="3410406"/>
                </a:lnTo>
                <a:lnTo>
                  <a:pt x="0" y="34104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465350" y="3194905"/>
            <a:ext cx="5238954" cy="756071"/>
            <a:chOff x="0" y="0"/>
            <a:chExt cx="1379807" cy="19913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379807" cy="199130"/>
            </a:xfrm>
            <a:custGeom>
              <a:avLst/>
              <a:gdLst/>
              <a:ahLst/>
              <a:cxnLst/>
              <a:rect r="r" b="b" t="t" l="l"/>
              <a:pathLst>
                <a:path h="199130" w="1379807">
                  <a:moveTo>
                    <a:pt x="99565" y="0"/>
                  </a:moveTo>
                  <a:lnTo>
                    <a:pt x="1280242" y="0"/>
                  </a:lnTo>
                  <a:cubicBezTo>
                    <a:pt x="1306648" y="0"/>
                    <a:pt x="1331973" y="10490"/>
                    <a:pt x="1350645" y="29162"/>
                  </a:cubicBezTo>
                  <a:cubicBezTo>
                    <a:pt x="1369317" y="47834"/>
                    <a:pt x="1379807" y="73159"/>
                    <a:pt x="1379807" y="99565"/>
                  </a:cubicBezTo>
                  <a:lnTo>
                    <a:pt x="1379807" y="99565"/>
                  </a:lnTo>
                  <a:cubicBezTo>
                    <a:pt x="1379807" y="125971"/>
                    <a:pt x="1369317" y="151296"/>
                    <a:pt x="1350645" y="169968"/>
                  </a:cubicBezTo>
                  <a:cubicBezTo>
                    <a:pt x="1331973" y="188640"/>
                    <a:pt x="1306648" y="199130"/>
                    <a:pt x="1280242" y="199130"/>
                  </a:cubicBezTo>
                  <a:lnTo>
                    <a:pt x="99565" y="199130"/>
                  </a:lnTo>
                  <a:cubicBezTo>
                    <a:pt x="73159" y="199130"/>
                    <a:pt x="47834" y="188640"/>
                    <a:pt x="29162" y="169968"/>
                  </a:cubicBezTo>
                  <a:cubicBezTo>
                    <a:pt x="10490" y="151296"/>
                    <a:pt x="0" y="125971"/>
                    <a:pt x="0" y="99565"/>
                  </a:cubicBezTo>
                  <a:lnTo>
                    <a:pt x="0" y="99565"/>
                  </a:lnTo>
                  <a:cubicBezTo>
                    <a:pt x="0" y="73159"/>
                    <a:pt x="10490" y="47834"/>
                    <a:pt x="29162" y="29162"/>
                  </a:cubicBezTo>
                  <a:cubicBezTo>
                    <a:pt x="47834" y="10490"/>
                    <a:pt x="73159" y="0"/>
                    <a:pt x="99565" y="0"/>
                  </a:cubicBezTo>
                  <a:close/>
                </a:path>
              </a:pathLst>
            </a:custGeom>
            <a:solidFill>
              <a:srgbClr val="FFE9E0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47625"/>
              <a:ext cx="1379807" cy="246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465350" y="4308133"/>
            <a:ext cx="9294626" cy="756071"/>
            <a:chOff x="0" y="0"/>
            <a:chExt cx="2447967" cy="19913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447967" cy="199130"/>
            </a:xfrm>
            <a:custGeom>
              <a:avLst/>
              <a:gdLst/>
              <a:ahLst/>
              <a:cxnLst/>
              <a:rect r="r" b="b" t="t" l="l"/>
              <a:pathLst>
                <a:path h="199130" w="2447967">
                  <a:moveTo>
                    <a:pt x="83295" y="0"/>
                  </a:moveTo>
                  <a:lnTo>
                    <a:pt x="2364673" y="0"/>
                  </a:lnTo>
                  <a:cubicBezTo>
                    <a:pt x="2386764" y="0"/>
                    <a:pt x="2407950" y="8776"/>
                    <a:pt x="2423571" y="24396"/>
                  </a:cubicBezTo>
                  <a:cubicBezTo>
                    <a:pt x="2439192" y="40017"/>
                    <a:pt x="2447967" y="61203"/>
                    <a:pt x="2447967" y="83295"/>
                  </a:cubicBezTo>
                  <a:lnTo>
                    <a:pt x="2447967" y="115835"/>
                  </a:lnTo>
                  <a:cubicBezTo>
                    <a:pt x="2447967" y="137926"/>
                    <a:pt x="2439192" y="159113"/>
                    <a:pt x="2423571" y="174733"/>
                  </a:cubicBezTo>
                  <a:cubicBezTo>
                    <a:pt x="2407950" y="190354"/>
                    <a:pt x="2386764" y="199130"/>
                    <a:pt x="2364673" y="199130"/>
                  </a:cubicBezTo>
                  <a:lnTo>
                    <a:pt x="83295" y="199130"/>
                  </a:lnTo>
                  <a:cubicBezTo>
                    <a:pt x="61203" y="199130"/>
                    <a:pt x="40017" y="190354"/>
                    <a:pt x="24396" y="174733"/>
                  </a:cubicBezTo>
                  <a:cubicBezTo>
                    <a:pt x="8776" y="159113"/>
                    <a:pt x="0" y="137926"/>
                    <a:pt x="0" y="115835"/>
                  </a:cubicBezTo>
                  <a:lnTo>
                    <a:pt x="0" y="83295"/>
                  </a:lnTo>
                  <a:cubicBezTo>
                    <a:pt x="0" y="61203"/>
                    <a:pt x="8776" y="40017"/>
                    <a:pt x="24396" y="24396"/>
                  </a:cubicBezTo>
                  <a:cubicBezTo>
                    <a:pt x="40017" y="8776"/>
                    <a:pt x="61203" y="0"/>
                    <a:pt x="83295" y="0"/>
                  </a:cubicBezTo>
                  <a:close/>
                </a:path>
              </a:pathLst>
            </a:custGeom>
            <a:solidFill>
              <a:srgbClr val="FFE9E0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2447967" cy="246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465350" y="5408870"/>
            <a:ext cx="6678063" cy="756071"/>
            <a:chOff x="0" y="0"/>
            <a:chExt cx="1758831" cy="19913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758831" cy="199130"/>
            </a:xfrm>
            <a:custGeom>
              <a:avLst/>
              <a:gdLst/>
              <a:ahLst/>
              <a:cxnLst/>
              <a:rect r="r" b="b" t="t" l="l"/>
              <a:pathLst>
                <a:path h="199130" w="1758831">
                  <a:moveTo>
                    <a:pt x="99565" y="0"/>
                  </a:moveTo>
                  <a:lnTo>
                    <a:pt x="1659267" y="0"/>
                  </a:lnTo>
                  <a:cubicBezTo>
                    <a:pt x="1685673" y="0"/>
                    <a:pt x="1710998" y="10490"/>
                    <a:pt x="1729670" y="29162"/>
                  </a:cubicBezTo>
                  <a:cubicBezTo>
                    <a:pt x="1748342" y="47834"/>
                    <a:pt x="1758831" y="73159"/>
                    <a:pt x="1758831" y="99565"/>
                  </a:cubicBezTo>
                  <a:lnTo>
                    <a:pt x="1758831" y="99565"/>
                  </a:lnTo>
                  <a:cubicBezTo>
                    <a:pt x="1758831" y="125971"/>
                    <a:pt x="1748342" y="151296"/>
                    <a:pt x="1729670" y="169968"/>
                  </a:cubicBezTo>
                  <a:cubicBezTo>
                    <a:pt x="1710998" y="188640"/>
                    <a:pt x="1685673" y="199130"/>
                    <a:pt x="1659267" y="199130"/>
                  </a:cubicBezTo>
                  <a:lnTo>
                    <a:pt x="99565" y="199130"/>
                  </a:lnTo>
                  <a:cubicBezTo>
                    <a:pt x="73159" y="199130"/>
                    <a:pt x="47834" y="188640"/>
                    <a:pt x="29162" y="169968"/>
                  </a:cubicBezTo>
                  <a:cubicBezTo>
                    <a:pt x="10490" y="151296"/>
                    <a:pt x="0" y="125971"/>
                    <a:pt x="0" y="99565"/>
                  </a:cubicBezTo>
                  <a:lnTo>
                    <a:pt x="0" y="99565"/>
                  </a:lnTo>
                  <a:cubicBezTo>
                    <a:pt x="0" y="73159"/>
                    <a:pt x="10490" y="47834"/>
                    <a:pt x="29162" y="29162"/>
                  </a:cubicBezTo>
                  <a:cubicBezTo>
                    <a:pt x="47834" y="10490"/>
                    <a:pt x="73159" y="0"/>
                    <a:pt x="99565" y="0"/>
                  </a:cubicBezTo>
                  <a:close/>
                </a:path>
              </a:pathLst>
            </a:custGeom>
            <a:solidFill>
              <a:srgbClr val="FFE9E0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47625"/>
              <a:ext cx="1758831" cy="246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895220" y="424035"/>
            <a:ext cx="244008" cy="766131"/>
            <a:chOff x="0" y="0"/>
            <a:chExt cx="354330" cy="111252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1" id="21"/>
          <p:cNvGrpSpPr/>
          <p:nvPr/>
        </p:nvGrpSpPr>
        <p:grpSpPr>
          <a:xfrm rot="0">
            <a:off x="9652961" y="687283"/>
            <a:ext cx="735521" cy="232638"/>
            <a:chOff x="0" y="0"/>
            <a:chExt cx="1068070" cy="33782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3" id="23"/>
          <p:cNvGrpSpPr/>
          <p:nvPr/>
        </p:nvGrpSpPr>
        <p:grpSpPr>
          <a:xfrm rot="0">
            <a:off x="10801021" y="9093678"/>
            <a:ext cx="244008" cy="766131"/>
            <a:chOff x="0" y="0"/>
            <a:chExt cx="354330" cy="111252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5" id="25"/>
          <p:cNvGrpSpPr/>
          <p:nvPr/>
        </p:nvGrpSpPr>
        <p:grpSpPr>
          <a:xfrm rot="0">
            <a:off x="10558763" y="9356926"/>
            <a:ext cx="735521" cy="232638"/>
            <a:chOff x="0" y="0"/>
            <a:chExt cx="1068070" cy="33782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7" id="27"/>
          <p:cNvGrpSpPr/>
          <p:nvPr/>
        </p:nvGrpSpPr>
        <p:grpSpPr>
          <a:xfrm rot="0">
            <a:off x="6101729" y="7670771"/>
            <a:ext cx="244008" cy="766131"/>
            <a:chOff x="0" y="0"/>
            <a:chExt cx="354330" cy="111252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9" id="29"/>
          <p:cNvGrpSpPr/>
          <p:nvPr/>
        </p:nvGrpSpPr>
        <p:grpSpPr>
          <a:xfrm rot="0">
            <a:off x="5859471" y="7934019"/>
            <a:ext cx="735521" cy="232638"/>
            <a:chOff x="0" y="0"/>
            <a:chExt cx="1068070" cy="33782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1" id="31"/>
          <p:cNvGrpSpPr/>
          <p:nvPr/>
        </p:nvGrpSpPr>
        <p:grpSpPr>
          <a:xfrm rot="0">
            <a:off x="800407" y="-118217"/>
            <a:ext cx="660718" cy="2074514"/>
            <a:chOff x="0" y="0"/>
            <a:chExt cx="354330" cy="111252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3" id="33"/>
          <p:cNvGrpSpPr/>
          <p:nvPr/>
        </p:nvGrpSpPr>
        <p:grpSpPr>
          <a:xfrm rot="0">
            <a:off x="144425" y="594601"/>
            <a:ext cx="1991628" cy="629932"/>
            <a:chOff x="0" y="0"/>
            <a:chExt cx="1068070" cy="33782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5" id="35"/>
          <p:cNvGrpSpPr/>
          <p:nvPr/>
        </p:nvGrpSpPr>
        <p:grpSpPr>
          <a:xfrm rot="0">
            <a:off x="1978778" y="1430341"/>
            <a:ext cx="305782" cy="960089"/>
            <a:chOff x="0" y="0"/>
            <a:chExt cx="354330" cy="111252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7" id="37"/>
          <p:cNvGrpSpPr/>
          <p:nvPr/>
        </p:nvGrpSpPr>
        <p:grpSpPr>
          <a:xfrm rot="0">
            <a:off x="1675189" y="1760234"/>
            <a:ext cx="921729" cy="291534"/>
            <a:chOff x="0" y="0"/>
            <a:chExt cx="1068070" cy="33782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9" id="39"/>
          <p:cNvGrpSpPr/>
          <p:nvPr/>
        </p:nvGrpSpPr>
        <p:grpSpPr>
          <a:xfrm rot="0">
            <a:off x="17340982" y="7785295"/>
            <a:ext cx="660718" cy="2074514"/>
            <a:chOff x="0" y="0"/>
            <a:chExt cx="354330" cy="111252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1" id="41"/>
          <p:cNvGrpSpPr/>
          <p:nvPr/>
        </p:nvGrpSpPr>
        <p:grpSpPr>
          <a:xfrm rot="0">
            <a:off x="16685000" y="8498113"/>
            <a:ext cx="1991628" cy="629932"/>
            <a:chOff x="0" y="0"/>
            <a:chExt cx="1068070" cy="33782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3" id="43"/>
          <p:cNvGrpSpPr/>
          <p:nvPr/>
        </p:nvGrpSpPr>
        <p:grpSpPr>
          <a:xfrm rot="0">
            <a:off x="17101680" y="594601"/>
            <a:ext cx="445223" cy="1397904"/>
            <a:chOff x="0" y="0"/>
            <a:chExt cx="354330" cy="111252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5" id="45"/>
          <p:cNvGrpSpPr/>
          <p:nvPr/>
        </p:nvGrpSpPr>
        <p:grpSpPr>
          <a:xfrm rot="0">
            <a:off x="16659649" y="1074931"/>
            <a:ext cx="1342051" cy="424478"/>
            <a:chOff x="0" y="0"/>
            <a:chExt cx="1068070" cy="33782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7" id="47"/>
          <p:cNvGrpSpPr/>
          <p:nvPr/>
        </p:nvGrpSpPr>
        <p:grpSpPr>
          <a:xfrm rot="0">
            <a:off x="4680358" y="6507841"/>
            <a:ext cx="660718" cy="2074514"/>
            <a:chOff x="0" y="0"/>
            <a:chExt cx="354330" cy="111252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9" id="49"/>
          <p:cNvGrpSpPr/>
          <p:nvPr/>
        </p:nvGrpSpPr>
        <p:grpSpPr>
          <a:xfrm rot="0">
            <a:off x="4024376" y="7220659"/>
            <a:ext cx="1991628" cy="629932"/>
            <a:chOff x="0" y="0"/>
            <a:chExt cx="1068070" cy="337820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Freeform 51" id="51"/>
          <p:cNvSpPr/>
          <p:nvPr/>
        </p:nvSpPr>
        <p:spPr>
          <a:xfrm flipH="false" flipV="false" rot="0">
            <a:off x="1028700" y="8836635"/>
            <a:ext cx="743665" cy="843331"/>
          </a:xfrm>
          <a:custGeom>
            <a:avLst/>
            <a:gdLst/>
            <a:ahLst/>
            <a:cxnLst/>
            <a:rect r="r" b="b" t="t" l="l"/>
            <a:pathLst>
              <a:path h="843331" w="743665">
                <a:moveTo>
                  <a:pt x="0" y="0"/>
                </a:moveTo>
                <a:lnTo>
                  <a:pt x="743665" y="0"/>
                </a:lnTo>
                <a:lnTo>
                  <a:pt x="743665" y="843330"/>
                </a:lnTo>
                <a:lnTo>
                  <a:pt x="0" y="8433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2" id="52"/>
          <p:cNvSpPr txBox="true"/>
          <p:nvPr/>
        </p:nvSpPr>
        <p:spPr>
          <a:xfrm rot="0">
            <a:off x="10558763" y="3872797"/>
            <a:ext cx="5979126" cy="15886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51"/>
              </a:lnSpc>
            </a:pP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Lorem ipsum dolor sit amet, consectetur adipiscing elit. Suspendisse sed purus hendrerit, consequat eros at, faucibus leo. Duis ornare tempus lacus id porta.</a:t>
            </a: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 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10558763" y="6465193"/>
            <a:ext cx="5979126" cy="15886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51"/>
              </a:lnSpc>
            </a:pP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Lorem ipsum dolor sit amet, consectetur adipiscing elit. Suspendisse sed purus hendrerit, consequat eros at, faucibus leo. Duis ornare tempus lacus id porta.</a:t>
            </a: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 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10558763" y="1866402"/>
            <a:ext cx="5744950" cy="13285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1"/>
              </a:lnSpc>
            </a:pPr>
            <a:r>
              <a:rPr lang="en-US" sz="2799">
                <a:solidFill>
                  <a:srgbClr val="E16161"/>
                </a:solidFill>
                <a:latin typeface="Bernoru"/>
                <a:ea typeface="Bernoru"/>
                <a:cs typeface="Bernoru"/>
                <a:sym typeface="Bernoru"/>
              </a:rPr>
              <a:t>Exploring ethical dilemmas in medical research and practice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1028700" y="2704755"/>
            <a:ext cx="8808652" cy="32752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78"/>
              </a:lnSpc>
            </a:pPr>
            <a:r>
              <a:rPr lang="en-US" sz="6999">
                <a:solidFill>
                  <a:srgbClr val="E16161"/>
                </a:solidFill>
                <a:latin typeface="Bernoru"/>
                <a:ea typeface="Bernoru"/>
                <a:cs typeface="Bernoru"/>
                <a:sym typeface="Bernoru"/>
              </a:rPr>
              <a:t>ETHICAL CONSIDERATIONS IN MEDICINE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1530453" y="9173741"/>
            <a:ext cx="2904514" cy="4070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49"/>
              </a:lnSpc>
            </a:pPr>
            <a:r>
              <a:rPr lang="en-US" sz="2320">
                <a:solidFill>
                  <a:srgbClr val="E26D6D"/>
                </a:solidFill>
                <a:latin typeface="Bernoru"/>
                <a:ea typeface="Bernoru"/>
                <a:cs typeface="Bernoru"/>
                <a:sym typeface="Bernoru"/>
              </a:rPr>
              <a:t>Liceria &amp; Co.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75376" y="5538970"/>
            <a:ext cx="7421948" cy="2934910"/>
            <a:chOff x="0" y="0"/>
            <a:chExt cx="1954752" cy="77298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954752" cy="772981"/>
            </a:xfrm>
            <a:custGeom>
              <a:avLst/>
              <a:gdLst/>
              <a:ahLst/>
              <a:cxnLst/>
              <a:rect r="r" b="b" t="t" l="l"/>
              <a:pathLst>
                <a:path h="772981" w="1954752">
                  <a:moveTo>
                    <a:pt x="70932" y="0"/>
                  </a:moveTo>
                  <a:lnTo>
                    <a:pt x="1883820" y="0"/>
                  </a:lnTo>
                  <a:cubicBezTo>
                    <a:pt x="1902633" y="0"/>
                    <a:pt x="1920674" y="7473"/>
                    <a:pt x="1933977" y="20775"/>
                  </a:cubicBezTo>
                  <a:cubicBezTo>
                    <a:pt x="1947279" y="34078"/>
                    <a:pt x="1954752" y="52119"/>
                    <a:pt x="1954752" y="70932"/>
                  </a:cubicBezTo>
                  <a:lnTo>
                    <a:pt x="1954752" y="702049"/>
                  </a:lnTo>
                  <a:cubicBezTo>
                    <a:pt x="1954752" y="741223"/>
                    <a:pt x="1922995" y="772981"/>
                    <a:pt x="1883820" y="772981"/>
                  </a:cubicBezTo>
                  <a:lnTo>
                    <a:pt x="70932" y="772981"/>
                  </a:lnTo>
                  <a:cubicBezTo>
                    <a:pt x="52119" y="772981"/>
                    <a:pt x="34078" y="765507"/>
                    <a:pt x="20775" y="752205"/>
                  </a:cubicBezTo>
                  <a:cubicBezTo>
                    <a:pt x="7473" y="738903"/>
                    <a:pt x="0" y="720861"/>
                    <a:pt x="0" y="702049"/>
                  </a:cubicBezTo>
                  <a:lnTo>
                    <a:pt x="0" y="70932"/>
                  </a:lnTo>
                  <a:cubicBezTo>
                    <a:pt x="0" y="52119"/>
                    <a:pt x="7473" y="34078"/>
                    <a:pt x="20775" y="20775"/>
                  </a:cubicBezTo>
                  <a:cubicBezTo>
                    <a:pt x="34078" y="7473"/>
                    <a:pt x="52119" y="0"/>
                    <a:pt x="70932" y="0"/>
                  </a:cubicBezTo>
                  <a:close/>
                </a:path>
              </a:pathLst>
            </a:custGeom>
            <a:solidFill>
              <a:srgbClr val="FFF9F7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954752" cy="8206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490676" y="5538970"/>
            <a:ext cx="7421948" cy="2934910"/>
            <a:chOff x="0" y="0"/>
            <a:chExt cx="1954752" cy="77298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954752" cy="772981"/>
            </a:xfrm>
            <a:custGeom>
              <a:avLst/>
              <a:gdLst/>
              <a:ahLst/>
              <a:cxnLst/>
              <a:rect r="r" b="b" t="t" l="l"/>
              <a:pathLst>
                <a:path h="772981" w="1954752">
                  <a:moveTo>
                    <a:pt x="70932" y="0"/>
                  </a:moveTo>
                  <a:lnTo>
                    <a:pt x="1883820" y="0"/>
                  </a:lnTo>
                  <a:cubicBezTo>
                    <a:pt x="1902633" y="0"/>
                    <a:pt x="1920674" y="7473"/>
                    <a:pt x="1933977" y="20775"/>
                  </a:cubicBezTo>
                  <a:cubicBezTo>
                    <a:pt x="1947279" y="34078"/>
                    <a:pt x="1954752" y="52119"/>
                    <a:pt x="1954752" y="70932"/>
                  </a:cubicBezTo>
                  <a:lnTo>
                    <a:pt x="1954752" y="702049"/>
                  </a:lnTo>
                  <a:cubicBezTo>
                    <a:pt x="1954752" y="741223"/>
                    <a:pt x="1922995" y="772981"/>
                    <a:pt x="1883820" y="772981"/>
                  </a:cubicBezTo>
                  <a:lnTo>
                    <a:pt x="70932" y="772981"/>
                  </a:lnTo>
                  <a:cubicBezTo>
                    <a:pt x="52119" y="772981"/>
                    <a:pt x="34078" y="765507"/>
                    <a:pt x="20775" y="752205"/>
                  </a:cubicBezTo>
                  <a:cubicBezTo>
                    <a:pt x="7473" y="738903"/>
                    <a:pt x="0" y="720861"/>
                    <a:pt x="0" y="702049"/>
                  </a:cubicBezTo>
                  <a:lnTo>
                    <a:pt x="0" y="70932"/>
                  </a:lnTo>
                  <a:cubicBezTo>
                    <a:pt x="0" y="52119"/>
                    <a:pt x="7473" y="34078"/>
                    <a:pt x="20775" y="20775"/>
                  </a:cubicBezTo>
                  <a:cubicBezTo>
                    <a:pt x="34078" y="7473"/>
                    <a:pt x="52119" y="0"/>
                    <a:pt x="70932" y="0"/>
                  </a:cubicBezTo>
                  <a:close/>
                </a:path>
              </a:pathLst>
            </a:custGeom>
            <a:solidFill>
              <a:srgbClr val="FFF9F7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1954752" cy="8206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3257388">
            <a:off x="-9225870" y="-4053252"/>
            <a:ext cx="16968711" cy="10163903"/>
            <a:chOff x="0" y="0"/>
            <a:chExt cx="16156940" cy="967767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50800" y="43493"/>
              <a:ext cx="16127730" cy="9701487"/>
            </a:xfrm>
            <a:custGeom>
              <a:avLst/>
              <a:gdLst/>
              <a:ahLst/>
              <a:cxnLst/>
              <a:rect r="r" b="b" t="t" l="l"/>
              <a:pathLst>
                <a:path h="9701487" w="16127730">
                  <a:moveTo>
                    <a:pt x="0" y="8253564"/>
                  </a:moveTo>
                  <a:cubicBezTo>
                    <a:pt x="181610" y="7291150"/>
                    <a:pt x="254000" y="7045807"/>
                    <a:pt x="314960" y="6812731"/>
                  </a:cubicBezTo>
                  <a:cubicBezTo>
                    <a:pt x="373380" y="6589692"/>
                    <a:pt x="439420" y="6375574"/>
                    <a:pt x="487680" y="6161457"/>
                  </a:cubicBezTo>
                  <a:cubicBezTo>
                    <a:pt x="534670" y="5954030"/>
                    <a:pt x="580390" y="5744373"/>
                    <a:pt x="603250" y="5546984"/>
                  </a:cubicBezTo>
                  <a:cubicBezTo>
                    <a:pt x="624840" y="5366322"/>
                    <a:pt x="622300" y="5218001"/>
                    <a:pt x="631190" y="5022842"/>
                  </a:cubicBezTo>
                  <a:cubicBezTo>
                    <a:pt x="641350" y="4775268"/>
                    <a:pt x="655320" y="4445170"/>
                    <a:pt x="661670" y="4181984"/>
                  </a:cubicBezTo>
                  <a:cubicBezTo>
                    <a:pt x="666750" y="3951139"/>
                    <a:pt x="666750" y="3749288"/>
                    <a:pt x="666750" y="3528480"/>
                  </a:cubicBezTo>
                  <a:cubicBezTo>
                    <a:pt x="668020" y="3302095"/>
                    <a:pt x="665480" y="3060097"/>
                    <a:pt x="664210" y="2837058"/>
                  </a:cubicBezTo>
                  <a:cubicBezTo>
                    <a:pt x="662940" y="2629631"/>
                    <a:pt x="662940" y="2443394"/>
                    <a:pt x="659130" y="2237083"/>
                  </a:cubicBezTo>
                  <a:cubicBezTo>
                    <a:pt x="654050" y="2018504"/>
                    <a:pt x="640080" y="1774276"/>
                    <a:pt x="635000" y="1559044"/>
                  </a:cubicBezTo>
                  <a:cubicBezTo>
                    <a:pt x="629920" y="1362769"/>
                    <a:pt x="629920" y="1131924"/>
                    <a:pt x="628650" y="996985"/>
                  </a:cubicBezTo>
                  <a:cubicBezTo>
                    <a:pt x="628650" y="922267"/>
                    <a:pt x="626110" y="821899"/>
                    <a:pt x="626110" y="821899"/>
                  </a:cubicBezTo>
                  <a:cubicBezTo>
                    <a:pt x="626110" y="820784"/>
                    <a:pt x="633730" y="773946"/>
                    <a:pt x="636270" y="750527"/>
                  </a:cubicBezTo>
                  <a:cubicBezTo>
                    <a:pt x="640080" y="725992"/>
                    <a:pt x="646430" y="680269"/>
                    <a:pt x="646430" y="679154"/>
                  </a:cubicBezTo>
                  <a:cubicBezTo>
                    <a:pt x="646430" y="678039"/>
                    <a:pt x="665480" y="633431"/>
                    <a:pt x="675640" y="611127"/>
                  </a:cubicBezTo>
                  <a:cubicBezTo>
                    <a:pt x="684530" y="588823"/>
                    <a:pt x="703580" y="545330"/>
                    <a:pt x="704850" y="544215"/>
                  </a:cubicBezTo>
                  <a:cubicBezTo>
                    <a:pt x="704850" y="543100"/>
                    <a:pt x="735330" y="505183"/>
                    <a:pt x="750570" y="485110"/>
                  </a:cubicBezTo>
                  <a:cubicBezTo>
                    <a:pt x="767080" y="465036"/>
                    <a:pt x="796290" y="426004"/>
                    <a:pt x="797560" y="426004"/>
                  </a:cubicBezTo>
                  <a:cubicBezTo>
                    <a:pt x="798830" y="424889"/>
                    <a:pt x="838200" y="393664"/>
                    <a:pt x="858520" y="378051"/>
                  </a:cubicBezTo>
                  <a:cubicBezTo>
                    <a:pt x="878840" y="362438"/>
                    <a:pt x="919480" y="331213"/>
                    <a:pt x="920750" y="330098"/>
                  </a:cubicBezTo>
                  <a:cubicBezTo>
                    <a:pt x="920750" y="330098"/>
                    <a:pt x="969010" y="307794"/>
                    <a:pt x="993140" y="296642"/>
                  </a:cubicBezTo>
                  <a:cubicBezTo>
                    <a:pt x="1017270" y="285490"/>
                    <a:pt x="1064260" y="263186"/>
                    <a:pt x="1065530" y="263186"/>
                  </a:cubicBezTo>
                  <a:cubicBezTo>
                    <a:pt x="1066800" y="263186"/>
                    <a:pt x="1118870" y="252034"/>
                    <a:pt x="1144270" y="246458"/>
                  </a:cubicBezTo>
                  <a:cubicBezTo>
                    <a:pt x="1170940" y="240882"/>
                    <a:pt x="1223010" y="228615"/>
                    <a:pt x="1224280" y="228615"/>
                  </a:cubicBezTo>
                  <a:cubicBezTo>
                    <a:pt x="1225550" y="228615"/>
                    <a:pt x="1239520" y="230845"/>
                    <a:pt x="1243330" y="228615"/>
                  </a:cubicBezTo>
                  <a:cubicBezTo>
                    <a:pt x="1245870" y="227500"/>
                    <a:pt x="1244600" y="225269"/>
                    <a:pt x="1248410" y="223039"/>
                  </a:cubicBezTo>
                  <a:cubicBezTo>
                    <a:pt x="1258570" y="209656"/>
                    <a:pt x="1310640" y="155012"/>
                    <a:pt x="1348740" y="127132"/>
                  </a:cubicBezTo>
                  <a:cubicBezTo>
                    <a:pt x="1385570" y="99252"/>
                    <a:pt x="1428750" y="75833"/>
                    <a:pt x="1471930" y="55759"/>
                  </a:cubicBezTo>
                  <a:cubicBezTo>
                    <a:pt x="1516380" y="36801"/>
                    <a:pt x="1564640" y="22304"/>
                    <a:pt x="1611630" y="13382"/>
                  </a:cubicBezTo>
                  <a:cubicBezTo>
                    <a:pt x="1659890" y="4460"/>
                    <a:pt x="1710690" y="0"/>
                    <a:pt x="1758950" y="1115"/>
                  </a:cubicBezTo>
                  <a:cubicBezTo>
                    <a:pt x="1808480" y="2230"/>
                    <a:pt x="1842770" y="7806"/>
                    <a:pt x="1906270" y="20073"/>
                  </a:cubicBezTo>
                  <a:cubicBezTo>
                    <a:pt x="2028190" y="42377"/>
                    <a:pt x="2249170" y="83639"/>
                    <a:pt x="2433320" y="146090"/>
                  </a:cubicBezTo>
                  <a:cubicBezTo>
                    <a:pt x="2655570" y="221924"/>
                    <a:pt x="2933700" y="326752"/>
                    <a:pt x="3135630" y="458345"/>
                  </a:cubicBezTo>
                  <a:cubicBezTo>
                    <a:pt x="3326130" y="584362"/>
                    <a:pt x="3481070" y="756102"/>
                    <a:pt x="3619500" y="913345"/>
                  </a:cubicBezTo>
                  <a:cubicBezTo>
                    <a:pt x="3747770" y="1060551"/>
                    <a:pt x="3839210" y="1212217"/>
                    <a:pt x="3945890" y="1368345"/>
                  </a:cubicBezTo>
                  <a:cubicBezTo>
                    <a:pt x="4057650" y="1530048"/>
                    <a:pt x="4136390" y="1725208"/>
                    <a:pt x="4273550" y="1869068"/>
                  </a:cubicBezTo>
                  <a:cubicBezTo>
                    <a:pt x="4405630" y="2007352"/>
                    <a:pt x="4566920" y="2136715"/>
                    <a:pt x="4749800" y="2219239"/>
                  </a:cubicBezTo>
                  <a:cubicBezTo>
                    <a:pt x="4937760" y="2302879"/>
                    <a:pt x="5167630" y="2335220"/>
                    <a:pt x="5388610" y="2360869"/>
                  </a:cubicBezTo>
                  <a:cubicBezTo>
                    <a:pt x="5621020" y="2386519"/>
                    <a:pt x="5859780" y="2358639"/>
                    <a:pt x="6113780" y="2365330"/>
                  </a:cubicBezTo>
                  <a:cubicBezTo>
                    <a:pt x="6393180" y="2372021"/>
                    <a:pt x="6711950" y="2363100"/>
                    <a:pt x="6996430" y="2402132"/>
                  </a:cubicBezTo>
                  <a:cubicBezTo>
                    <a:pt x="7272020" y="2440048"/>
                    <a:pt x="7557770" y="2510306"/>
                    <a:pt x="7795260" y="2589484"/>
                  </a:cubicBezTo>
                  <a:cubicBezTo>
                    <a:pt x="8001000" y="2658627"/>
                    <a:pt x="8183880" y="2728884"/>
                    <a:pt x="8347710" y="2834828"/>
                  </a:cubicBezTo>
                  <a:cubicBezTo>
                    <a:pt x="8510270" y="2940771"/>
                    <a:pt x="8646160" y="3074595"/>
                    <a:pt x="8773160" y="3226261"/>
                  </a:cubicBezTo>
                  <a:cubicBezTo>
                    <a:pt x="8914130" y="3393541"/>
                    <a:pt x="9028430" y="3616580"/>
                    <a:pt x="9144000" y="3805048"/>
                  </a:cubicBezTo>
                  <a:cubicBezTo>
                    <a:pt x="9250680" y="3982364"/>
                    <a:pt x="9287510" y="4206519"/>
                    <a:pt x="9441180" y="4324729"/>
                  </a:cubicBezTo>
                  <a:cubicBezTo>
                    <a:pt x="9594850" y="4442940"/>
                    <a:pt x="9856470" y="4481971"/>
                    <a:pt x="10064750" y="4513197"/>
                  </a:cubicBezTo>
                  <a:cubicBezTo>
                    <a:pt x="10264140" y="4544423"/>
                    <a:pt x="10457180" y="4502045"/>
                    <a:pt x="10665460" y="4519889"/>
                  </a:cubicBezTo>
                  <a:cubicBezTo>
                    <a:pt x="10895330" y="4538847"/>
                    <a:pt x="11159490" y="4574533"/>
                    <a:pt x="11386820" y="4636984"/>
                  </a:cubicBezTo>
                  <a:cubicBezTo>
                    <a:pt x="11606530" y="4697204"/>
                    <a:pt x="11823700" y="4781960"/>
                    <a:pt x="12009120" y="4884557"/>
                  </a:cubicBezTo>
                  <a:cubicBezTo>
                    <a:pt x="12184380" y="4980464"/>
                    <a:pt x="12332970" y="5090868"/>
                    <a:pt x="12475210" y="5226923"/>
                  </a:cubicBezTo>
                  <a:cubicBezTo>
                    <a:pt x="12631420" y="5374128"/>
                    <a:pt x="12788900" y="5558136"/>
                    <a:pt x="12896850" y="5745489"/>
                  </a:cubicBezTo>
                  <a:cubicBezTo>
                    <a:pt x="13006070" y="5933957"/>
                    <a:pt x="13075920" y="6153650"/>
                    <a:pt x="13127989" y="6353270"/>
                  </a:cubicBezTo>
                  <a:cubicBezTo>
                    <a:pt x="13174980" y="6537277"/>
                    <a:pt x="13136880" y="6727977"/>
                    <a:pt x="13208000" y="6897486"/>
                  </a:cubicBezTo>
                  <a:cubicBezTo>
                    <a:pt x="13280389" y="7071456"/>
                    <a:pt x="13403580" y="7262155"/>
                    <a:pt x="13564870" y="7380366"/>
                  </a:cubicBezTo>
                  <a:cubicBezTo>
                    <a:pt x="13728700" y="7500807"/>
                    <a:pt x="13971270" y="7533148"/>
                    <a:pt x="14184630" y="7611212"/>
                  </a:cubicBezTo>
                  <a:cubicBezTo>
                    <a:pt x="14413230" y="7694851"/>
                    <a:pt x="14669770" y="7779606"/>
                    <a:pt x="14894561" y="7869936"/>
                  </a:cubicBezTo>
                  <a:cubicBezTo>
                    <a:pt x="15104111" y="7953576"/>
                    <a:pt x="15303500" y="8017142"/>
                    <a:pt x="15491461" y="8129778"/>
                  </a:cubicBezTo>
                  <a:cubicBezTo>
                    <a:pt x="15692120" y="8250219"/>
                    <a:pt x="15995650" y="8378466"/>
                    <a:pt x="16054070" y="8579202"/>
                  </a:cubicBezTo>
                  <a:cubicBezTo>
                    <a:pt x="16127730" y="8832351"/>
                    <a:pt x="15895320" y="9428981"/>
                    <a:pt x="15661639" y="9577302"/>
                  </a:cubicBezTo>
                  <a:cubicBezTo>
                    <a:pt x="15478761" y="9701487"/>
                    <a:pt x="15165070" y="9597375"/>
                    <a:pt x="14926311" y="9588454"/>
                  </a:cubicBezTo>
                  <a:cubicBezTo>
                    <a:pt x="14700250" y="9580647"/>
                    <a:pt x="14494511" y="9540500"/>
                    <a:pt x="14267180" y="9529348"/>
                  </a:cubicBezTo>
                  <a:cubicBezTo>
                    <a:pt x="14025880" y="9518196"/>
                    <a:pt x="13783311" y="9526002"/>
                    <a:pt x="13519150" y="9523773"/>
                  </a:cubicBezTo>
                  <a:cubicBezTo>
                    <a:pt x="13219430" y="9521542"/>
                    <a:pt x="12860020" y="9518196"/>
                    <a:pt x="12561570" y="9515966"/>
                  </a:cubicBezTo>
                  <a:cubicBezTo>
                    <a:pt x="12298680" y="9513735"/>
                    <a:pt x="12071350" y="9511505"/>
                    <a:pt x="11822430" y="9509274"/>
                  </a:cubicBezTo>
                  <a:cubicBezTo>
                    <a:pt x="11569700" y="9508160"/>
                    <a:pt x="11316970" y="9505929"/>
                    <a:pt x="11059160" y="9503699"/>
                  </a:cubicBezTo>
                  <a:cubicBezTo>
                    <a:pt x="10792460" y="9502583"/>
                    <a:pt x="10524490" y="9500353"/>
                    <a:pt x="10246360" y="9498122"/>
                  </a:cubicBezTo>
                  <a:cubicBezTo>
                    <a:pt x="9954260" y="9495892"/>
                    <a:pt x="9640570" y="9492547"/>
                    <a:pt x="9345930" y="9490317"/>
                  </a:cubicBezTo>
                  <a:cubicBezTo>
                    <a:pt x="9061450" y="9489201"/>
                    <a:pt x="8793480" y="9488086"/>
                    <a:pt x="8507730" y="9485856"/>
                  </a:cubicBezTo>
                  <a:cubicBezTo>
                    <a:pt x="8206740" y="9484741"/>
                    <a:pt x="7884160" y="9481395"/>
                    <a:pt x="7581900" y="9480279"/>
                  </a:cubicBezTo>
                  <a:cubicBezTo>
                    <a:pt x="7291070" y="9478049"/>
                    <a:pt x="7004050" y="9478049"/>
                    <a:pt x="6728460" y="9476934"/>
                  </a:cubicBezTo>
                  <a:cubicBezTo>
                    <a:pt x="6466840" y="9476934"/>
                    <a:pt x="6210300" y="9476934"/>
                    <a:pt x="5966460" y="9476934"/>
                  </a:cubicBezTo>
                  <a:cubicBezTo>
                    <a:pt x="5739130" y="9476934"/>
                    <a:pt x="5543550" y="9481395"/>
                    <a:pt x="5311140" y="9479165"/>
                  </a:cubicBezTo>
                  <a:cubicBezTo>
                    <a:pt x="5045710" y="9474704"/>
                    <a:pt x="4744720" y="9461321"/>
                    <a:pt x="4460240" y="9454630"/>
                  </a:cubicBezTo>
                  <a:cubicBezTo>
                    <a:pt x="4173220" y="9447939"/>
                    <a:pt x="3876040" y="9444593"/>
                    <a:pt x="3596640" y="9437902"/>
                  </a:cubicBezTo>
                  <a:cubicBezTo>
                    <a:pt x="3335020" y="9432326"/>
                    <a:pt x="3074670" y="9427865"/>
                    <a:pt x="2835910" y="9417829"/>
                  </a:cubicBezTo>
                  <a:cubicBezTo>
                    <a:pt x="2623820" y="9410022"/>
                    <a:pt x="2438400" y="9401101"/>
                    <a:pt x="2236470" y="9387718"/>
                  </a:cubicBezTo>
                  <a:cubicBezTo>
                    <a:pt x="2033270" y="9374336"/>
                    <a:pt x="1833880" y="9356493"/>
                    <a:pt x="1621790" y="9337534"/>
                  </a:cubicBezTo>
                  <a:cubicBezTo>
                    <a:pt x="1393190" y="9317461"/>
                    <a:pt x="1145540" y="9334189"/>
                    <a:pt x="911860" y="9269508"/>
                  </a:cubicBezTo>
                  <a:cubicBezTo>
                    <a:pt x="655320" y="9197020"/>
                    <a:pt x="303530" y="9078809"/>
                    <a:pt x="152400" y="8899263"/>
                  </a:cubicBezTo>
                  <a:cubicBezTo>
                    <a:pt x="12700" y="8733098"/>
                    <a:pt x="0" y="8253564"/>
                    <a:pt x="0" y="8253564"/>
                  </a:cubicBezTo>
                  <a:moveTo>
                    <a:pt x="7865110" y="6547315"/>
                  </a:moveTo>
                  <a:cubicBezTo>
                    <a:pt x="7866380" y="6547315"/>
                    <a:pt x="7865110" y="6547315"/>
                    <a:pt x="7865110" y="6547315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0" id="10"/>
          <p:cNvGrpSpPr/>
          <p:nvPr/>
        </p:nvGrpSpPr>
        <p:grpSpPr>
          <a:xfrm rot="-7188318">
            <a:off x="10054515" y="-1465847"/>
            <a:ext cx="16968711" cy="10163903"/>
            <a:chOff x="0" y="0"/>
            <a:chExt cx="16156940" cy="967767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50800" y="43493"/>
              <a:ext cx="16127730" cy="9701487"/>
            </a:xfrm>
            <a:custGeom>
              <a:avLst/>
              <a:gdLst/>
              <a:ahLst/>
              <a:cxnLst/>
              <a:rect r="r" b="b" t="t" l="l"/>
              <a:pathLst>
                <a:path h="9701487" w="16127730">
                  <a:moveTo>
                    <a:pt x="0" y="8253564"/>
                  </a:moveTo>
                  <a:cubicBezTo>
                    <a:pt x="181610" y="7291150"/>
                    <a:pt x="254000" y="7045807"/>
                    <a:pt x="314960" y="6812731"/>
                  </a:cubicBezTo>
                  <a:cubicBezTo>
                    <a:pt x="373380" y="6589692"/>
                    <a:pt x="439420" y="6375574"/>
                    <a:pt x="487680" y="6161457"/>
                  </a:cubicBezTo>
                  <a:cubicBezTo>
                    <a:pt x="534670" y="5954030"/>
                    <a:pt x="580390" y="5744373"/>
                    <a:pt x="603250" y="5546984"/>
                  </a:cubicBezTo>
                  <a:cubicBezTo>
                    <a:pt x="624840" y="5366322"/>
                    <a:pt x="622300" y="5218001"/>
                    <a:pt x="631190" y="5022842"/>
                  </a:cubicBezTo>
                  <a:cubicBezTo>
                    <a:pt x="641350" y="4775268"/>
                    <a:pt x="655320" y="4445170"/>
                    <a:pt x="661670" y="4181984"/>
                  </a:cubicBezTo>
                  <a:cubicBezTo>
                    <a:pt x="666750" y="3951139"/>
                    <a:pt x="666750" y="3749288"/>
                    <a:pt x="666750" y="3528480"/>
                  </a:cubicBezTo>
                  <a:cubicBezTo>
                    <a:pt x="668020" y="3302095"/>
                    <a:pt x="665480" y="3060097"/>
                    <a:pt x="664210" y="2837058"/>
                  </a:cubicBezTo>
                  <a:cubicBezTo>
                    <a:pt x="662940" y="2629631"/>
                    <a:pt x="662940" y="2443394"/>
                    <a:pt x="659130" y="2237083"/>
                  </a:cubicBezTo>
                  <a:cubicBezTo>
                    <a:pt x="654050" y="2018504"/>
                    <a:pt x="640080" y="1774276"/>
                    <a:pt x="635000" y="1559044"/>
                  </a:cubicBezTo>
                  <a:cubicBezTo>
                    <a:pt x="629920" y="1362769"/>
                    <a:pt x="629920" y="1131924"/>
                    <a:pt x="628650" y="996985"/>
                  </a:cubicBezTo>
                  <a:cubicBezTo>
                    <a:pt x="628650" y="922267"/>
                    <a:pt x="626110" y="821899"/>
                    <a:pt x="626110" y="821899"/>
                  </a:cubicBezTo>
                  <a:cubicBezTo>
                    <a:pt x="626110" y="820784"/>
                    <a:pt x="633730" y="773946"/>
                    <a:pt x="636270" y="750527"/>
                  </a:cubicBezTo>
                  <a:cubicBezTo>
                    <a:pt x="640080" y="725992"/>
                    <a:pt x="646430" y="680269"/>
                    <a:pt x="646430" y="679154"/>
                  </a:cubicBezTo>
                  <a:cubicBezTo>
                    <a:pt x="646430" y="678039"/>
                    <a:pt x="665480" y="633431"/>
                    <a:pt x="675640" y="611127"/>
                  </a:cubicBezTo>
                  <a:cubicBezTo>
                    <a:pt x="684530" y="588823"/>
                    <a:pt x="703580" y="545330"/>
                    <a:pt x="704850" y="544215"/>
                  </a:cubicBezTo>
                  <a:cubicBezTo>
                    <a:pt x="704850" y="543100"/>
                    <a:pt x="735330" y="505183"/>
                    <a:pt x="750570" y="485110"/>
                  </a:cubicBezTo>
                  <a:cubicBezTo>
                    <a:pt x="767080" y="465036"/>
                    <a:pt x="796290" y="426004"/>
                    <a:pt x="797560" y="426004"/>
                  </a:cubicBezTo>
                  <a:cubicBezTo>
                    <a:pt x="798830" y="424889"/>
                    <a:pt x="838200" y="393664"/>
                    <a:pt x="858520" y="378051"/>
                  </a:cubicBezTo>
                  <a:cubicBezTo>
                    <a:pt x="878840" y="362438"/>
                    <a:pt x="919480" y="331213"/>
                    <a:pt x="920750" y="330098"/>
                  </a:cubicBezTo>
                  <a:cubicBezTo>
                    <a:pt x="920750" y="330098"/>
                    <a:pt x="969010" y="307794"/>
                    <a:pt x="993140" y="296642"/>
                  </a:cubicBezTo>
                  <a:cubicBezTo>
                    <a:pt x="1017270" y="285490"/>
                    <a:pt x="1064260" y="263186"/>
                    <a:pt x="1065530" y="263186"/>
                  </a:cubicBezTo>
                  <a:cubicBezTo>
                    <a:pt x="1066800" y="263186"/>
                    <a:pt x="1118870" y="252034"/>
                    <a:pt x="1144270" y="246458"/>
                  </a:cubicBezTo>
                  <a:cubicBezTo>
                    <a:pt x="1170940" y="240882"/>
                    <a:pt x="1223010" y="228615"/>
                    <a:pt x="1224280" y="228615"/>
                  </a:cubicBezTo>
                  <a:cubicBezTo>
                    <a:pt x="1225550" y="228615"/>
                    <a:pt x="1239520" y="230845"/>
                    <a:pt x="1243330" y="228615"/>
                  </a:cubicBezTo>
                  <a:cubicBezTo>
                    <a:pt x="1245870" y="227500"/>
                    <a:pt x="1244600" y="225269"/>
                    <a:pt x="1248410" y="223039"/>
                  </a:cubicBezTo>
                  <a:cubicBezTo>
                    <a:pt x="1258570" y="209656"/>
                    <a:pt x="1310640" y="155012"/>
                    <a:pt x="1348740" y="127132"/>
                  </a:cubicBezTo>
                  <a:cubicBezTo>
                    <a:pt x="1385570" y="99252"/>
                    <a:pt x="1428750" y="75833"/>
                    <a:pt x="1471930" y="55759"/>
                  </a:cubicBezTo>
                  <a:cubicBezTo>
                    <a:pt x="1516380" y="36801"/>
                    <a:pt x="1564640" y="22304"/>
                    <a:pt x="1611630" y="13382"/>
                  </a:cubicBezTo>
                  <a:cubicBezTo>
                    <a:pt x="1659890" y="4460"/>
                    <a:pt x="1710690" y="0"/>
                    <a:pt x="1758950" y="1115"/>
                  </a:cubicBezTo>
                  <a:cubicBezTo>
                    <a:pt x="1808480" y="2230"/>
                    <a:pt x="1842770" y="7806"/>
                    <a:pt x="1906270" y="20073"/>
                  </a:cubicBezTo>
                  <a:cubicBezTo>
                    <a:pt x="2028190" y="42377"/>
                    <a:pt x="2249170" y="83639"/>
                    <a:pt x="2433320" y="146090"/>
                  </a:cubicBezTo>
                  <a:cubicBezTo>
                    <a:pt x="2655570" y="221924"/>
                    <a:pt x="2933700" y="326752"/>
                    <a:pt x="3135630" y="458345"/>
                  </a:cubicBezTo>
                  <a:cubicBezTo>
                    <a:pt x="3326130" y="584362"/>
                    <a:pt x="3481070" y="756102"/>
                    <a:pt x="3619500" y="913345"/>
                  </a:cubicBezTo>
                  <a:cubicBezTo>
                    <a:pt x="3747770" y="1060551"/>
                    <a:pt x="3839210" y="1212217"/>
                    <a:pt x="3945890" y="1368345"/>
                  </a:cubicBezTo>
                  <a:cubicBezTo>
                    <a:pt x="4057650" y="1530048"/>
                    <a:pt x="4136390" y="1725208"/>
                    <a:pt x="4273550" y="1869068"/>
                  </a:cubicBezTo>
                  <a:cubicBezTo>
                    <a:pt x="4405630" y="2007352"/>
                    <a:pt x="4566920" y="2136715"/>
                    <a:pt x="4749800" y="2219239"/>
                  </a:cubicBezTo>
                  <a:cubicBezTo>
                    <a:pt x="4937760" y="2302879"/>
                    <a:pt x="5167630" y="2335220"/>
                    <a:pt x="5388610" y="2360869"/>
                  </a:cubicBezTo>
                  <a:cubicBezTo>
                    <a:pt x="5621020" y="2386519"/>
                    <a:pt x="5859780" y="2358639"/>
                    <a:pt x="6113780" y="2365330"/>
                  </a:cubicBezTo>
                  <a:cubicBezTo>
                    <a:pt x="6393180" y="2372021"/>
                    <a:pt x="6711950" y="2363100"/>
                    <a:pt x="6996430" y="2402132"/>
                  </a:cubicBezTo>
                  <a:cubicBezTo>
                    <a:pt x="7272020" y="2440048"/>
                    <a:pt x="7557770" y="2510306"/>
                    <a:pt x="7795260" y="2589484"/>
                  </a:cubicBezTo>
                  <a:cubicBezTo>
                    <a:pt x="8001000" y="2658627"/>
                    <a:pt x="8183880" y="2728884"/>
                    <a:pt x="8347710" y="2834828"/>
                  </a:cubicBezTo>
                  <a:cubicBezTo>
                    <a:pt x="8510270" y="2940771"/>
                    <a:pt x="8646160" y="3074595"/>
                    <a:pt x="8773160" y="3226261"/>
                  </a:cubicBezTo>
                  <a:cubicBezTo>
                    <a:pt x="8914130" y="3393541"/>
                    <a:pt x="9028430" y="3616580"/>
                    <a:pt x="9144000" y="3805048"/>
                  </a:cubicBezTo>
                  <a:cubicBezTo>
                    <a:pt x="9250680" y="3982364"/>
                    <a:pt x="9287510" y="4206519"/>
                    <a:pt x="9441180" y="4324729"/>
                  </a:cubicBezTo>
                  <a:cubicBezTo>
                    <a:pt x="9594850" y="4442940"/>
                    <a:pt x="9856470" y="4481971"/>
                    <a:pt x="10064750" y="4513197"/>
                  </a:cubicBezTo>
                  <a:cubicBezTo>
                    <a:pt x="10264140" y="4544423"/>
                    <a:pt x="10457180" y="4502045"/>
                    <a:pt x="10665460" y="4519889"/>
                  </a:cubicBezTo>
                  <a:cubicBezTo>
                    <a:pt x="10895330" y="4538847"/>
                    <a:pt x="11159490" y="4574533"/>
                    <a:pt x="11386820" y="4636984"/>
                  </a:cubicBezTo>
                  <a:cubicBezTo>
                    <a:pt x="11606530" y="4697204"/>
                    <a:pt x="11823700" y="4781960"/>
                    <a:pt x="12009120" y="4884557"/>
                  </a:cubicBezTo>
                  <a:cubicBezTo>
                    <a:pt x="12184380" y="4980464"/>
                    <a:pt x="12332970" y="5090868"/>
                    <a:pt x="12475210" y="5226923"/>
                  </a:cubicBezTo>
                  <a:cubicBezTo>
                    <a:pt x="12631420" y="5374128"/>
                    <a:pt x="12788900" y="5558136"/>
                    <a:pt x="12896850" y="5745489"/>
                  </a:cubicBezTo>
                  <a:cubicBezTo>
                    <a:pt x="13006070" y="5933957"/>
                    <a:pt x="13075920" y="6153650"/>
                    <a:pt x="13127989" y="6353270"/>
                  </a:cubicBezTo>
                  <a:cubicBezTo>
                    <a:pt x="13174980" y="6537277"/>
                    <a:pt x="13136880" y="6727977"/>
                    <a:pt x="13208000" y="6897486"/>
                  </a:cubicBezTo>
                  <a:cubicBezTo>
                    <a:pt x="13280389" y="7071456"/>
                    <a:pt x="13403580" y="7262155"/>
                    <a:pt x="13564870" y="7380366"/>
                  </a:cubicBezTo>
                  <a:cubicBezTo>
                    <a:pt x="13728700" y="7500807"/>
                    <a:pt x="13971270" y="7533148"/>
                    <a:pt x="14184630" y="7611212"/>
                  </a:cubicBezTo>
                  <a:cubicBezTo>
                    <a:pt x="14413230" y="7694851"/>
                    <a:pt x="14669770" y="7779606"/>
                    <a:pt x="14894561" y="7869936"/>
                  </a:cubicBezTo>
                  <a:cubicBezTo>
                    <a:pt x="15104111" y="7953576"/>
                    <a:pt x="15303500" y="8017142"/>
                    <a:pt x="15491461" y="8129778"/>
                  </a:cubicBezTo>
                  <a:cubicBezTo>
                    <a:pt x="15692120" y="8250219"/>
                    <a:pt x="15995650" y="8378466"/>
                    <a:pt x="16054070" y="8579202"/>
                  </a:cubicBezTo>
                  <a:cubicBezTo>
                    <a:pt x="16127730" y="8832351"/>
                    <a:pt x="15895320" y="9428981"/>
                    <a:pt x="15661639" y="9577302"/>
                  </a:cubicBezTo>
                  <a:cubicBezTo>
                    <a:pt x="15478761" y="9701487"/>
                    <a:pt x="15165070" y="9597375"/>
                    <a:pt x="14926311" y="9588454"/>
                  </a:cubicBezTo>
                  <a:cubicBezTo>
                    <a:pt x="14700250" y="9580647"/>
                    <a:pt x="14494511" y="9540500"/>
                    <a:pt x="14267180" y="9529348"/>
                  </a:cubicBezTo>
                  <a:cubicBezTo>
                    <a:pt x="14025880" y="9518196"/>
                    <a:pt x="13783311" y="9526002"/>
                    <a:pt x="13519150" y="9523773"/>
                  </a:cubicBezTo>
                  <a:cubicBezTo>
                    <a:pt x="13219430" y="9521542"/>
                    <a:pt x="12860020" y="9518196"/>
                    <a:pt x="12561570" y="9515966"/>
                  </a:cubicBezTo>
                  <a:cubicBezTo>
                    <a:pt x="12298680" y="9513735"/>
                    <a:pt x="12071350" y="9511505"/>
                    <a:pt x="11822430" y="9509274"/>
                  </a:cubicBezTo>
                  <a:cubicBezTo>
                    <a:pt x="11569700" y="9508160"/>
                    <a:pt x="11316970" y="9505929"/>
                    <a:pt x="11059160" y="9503699"/>
                  </a:cubicBezTo>
                  <a:cubicBezTo>
                    <a:pt x="10792460" y="9502583"/>
                    <a:pt x="10524490" y="9500353"/>
                    <a:pt x="10246360" y="9498122"/>
                  </a:cubicBezTo>
                  <a:cubicBezTo>
                    <a:pt x="9954260" y="9495892"/>
                    <a:pt x="9640570" y="9492547"/>
                    <a:pt x="9345930" y="9490317"/>
                  </a:cubicBezTo>
                  <a:cubicBezTo>
                    <a:pt x="9061450" y="9489201"/>
                    <a:pt x="8793480" y="9488086"/>
                    <a:pt x="8507730" y="9485856"/>
                  </a:cubicBezTo>
                  <a:cubicBezTo>
                    <a:pt x="8206740" y="9484741"/>
                    <a:pt x="7884160" y="9481395"/>
                    <a:pt x="7581900" y="9480279"/>
                  </a:cubicBezTo>
                  <a:cubicBezTo>
                    <a:pt x="7291070" y="9478049"/>
                    <a:pt x="7004050" y="9478049"/>
                    <a:pt x="6728460" y="9476934"/>
                  </a:cubicBezTo>
                  <a:cubicBezTo>
                    <a:pt x="6466840" y="9476934"/>
                    <a:pt x="6210300" y="9476934"/>
                    <a:pt x="5966460" y="9476934"/>
                  </a:cubicBezTo>
                  <a:cubicBezTo>
                    <a:pt x="5739130" y="9476934"/>
                    <a:pt x="5543550" y="9481395"/>
                    <a:pt x="5311140" y="9479165"/>
                  </a:cubicBezTo>
                  <a:cubicBezTo>
                    <a:pt x="5045710" y="9474704"/>
                    <a:pt x="4744720" y="9461321"/>
                    <a:pt x="4460240" y="9454630"/>
                  </a:cubicBezTo>
                  <a:cubicBezTo>
                    <a:pt x="4173220" y="9447939"/>
                    <a:pt x="3876040" y="9444593"/>
                    <a:pt x="3596640" y="9437902"/>
                  </a:cubicBezTo>
                  <a:cubicBezTo>
                    <a:pt x="3335020" y="9432326"/>
                    <a:pt x="3074670" y="9427865"/>
                    <a:pt x="2835910" y="9417829"/>
                  </a:cubicBezTo>
                  <a:cubicBezTo>
                    <a:pt x="2623820" y="9410022"/>
                    <a:pt x="2438400" y="9401101"/>
                    <a:pt x="2236470" y="9387718"/>
                  </a:cubicBezTo>
                  <a:cubicBezTo>
                    <a:pt x="2033270" y="9374336"/>
                    <a:pt x="1833880" y="9356493"/>
                    <a:pt x="1621790" y="9337534"/>
                  </a:cubicBezTo>
                  <a:cubicBezTo>
                    <a:pt x="1393190" y="9317461"/>
                    <a:pt x="1145540" y="9334189"/>
                    <a:pt x="911860" y="9269508"/>
                  </a:cubicBezTo>
                  <a:cubicBezTo>
                    <a:pt x="655320" y="9197020"/>
                    <a:pt x="303530" y="9078809"/>
                    <a:pt x="152400" y="8899263"/>
                  </a:cubicBezTo>
                  <a:cubicBezTo>
                    <a:pt x="12700" y="8733098"/>
                    <a:pt x="0" y="8253564"/>
                    <a:pt x="0" y="8253564"/>
                  </a:cubicBezTo>
                  <a:moveTo>
                    <a:pt x="7865110" y="6547315"/>
                  </a:moveTo>
                  <a:cubicBezTo>
                    <a:pt x="7866380" y="6547315"/>
                    <a:pt x="7865110" y="6547315"/>
                    <a:pt x="7865110" y="6547315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2477583" y="1510318"/>
            <a:ext cx="13479518" cy="756071"/>
            <a:chOff x="0" y="0"/>
            <a:chExt cx="3550161" cy="19913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550161" cy="199130"/>
            </a:xfrm>
            <a:custGeom>
              <a:avLst/>
              <a:gdLst/>
              <a:ahLst/>
              <a:cxnLst/>
              <a:rect r="r" b="b" t="t" l="l"/>
              <a:pathLst>
                <a:path h="199130" w="3550161">
                  <a:moveTo>
                    <a:pt x="57435" y="0"/>
                  </a:moveTo>
                  <a:lnTo>
                    <a:pt x="3492726" y="0"/>
                  </a:lnTo>
                  <a:cubicBezTo>
                    <a:pt x="3507959" y="0"/>
                    <a:pt x="3522568" y="6051"/>
                    <a:pt x="3533339" y="16822"/>
                  </a:cubicBezTo>
                  <a:cubicBezTo>
                    <a:pt x="3544110" y="27593"/>
                    <a:pt x="3550161" y="42202"/>
                    <a:pt x="3550161" y="57435"/>
                  </a:cubicBezTo>
                  <a:lnTo>
                    <a:pt x="3550161" y="141695"/>
                  </a:lnTo>
                  <a:cubicBezTo>
                    <a:pt x="3550161" y="156928"/>
                    <a:pt x="3544110" y="171536"/>
                    <a:pt x="3533339" y="182307"/>
                  </a:cubicBezTo>
                  <a:cubicBezTo>
                    <a:pt x="3522568" y="193079"/>
                    <a:pt x="3507959" y="199130"/>
                    <a:pt x="3492726" y="199130"/>
                  </a:cubicBezTo>
                  <a:lnTo>
                    <a:pt x="57435" y="199130"/>
                  </a:lnTo>
                  <a:cubicBezTo>
                    <a:pt x="42202" y="199130"/>
                    <a:pt x="27593" y="193079"/>
                    <a:pt x="16822" y="182307"/>
                  </a:cubicBezTo>
                  <a:cubicBezTo>
                    <a:pt x="6051" y="171536"/>
                    <a:pt x="0" y="156928"/>
                    <a:pt x="0" y="141695"/>
                  </a:cubicBezTo>
                  <a:lnTo>
                    <a:pt x="0" y="57435"/>
                  </a:lnTo>
                  <a:cubicBezTo>
                    <a:pt x="0" y="42202"/>
                    <a:pt x="6051" y="27593"/>
                    <a:pt x="16822" y="16822"/>
                  </a:cubicBezTo>
                  <a:cubicBezTo>
                    <a:pt x="27593" y="6051"/>
                    <a:pt x="42202" y="0"/>
                    <a:pt x="57435" y="0"/>
                  </a:cubicBezTo>
                  <a:close/>
                </a:path>
              </a:pathLst>
            </a:custGeom>
            <a:solidFill>
              <a:srgbClr val="FFE9E0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47625"/>
              <a:ext cx="3550161" cy="246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4712903" y="2616167"/>
            <a:ext cx="8853489" cy="756071"/>
            <a:chOff x="0" y="0"/>
            <a:chExt cx="2331783" cy="19913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331783" cy="199130"/>
            </a:xfrm>
            <a:custGeom>
              <a:avLst/>
              <a:gdLst/>
              <a:ahLst/>
              <a:cxnLst/>
              <a:rect r="r" b="b" t="t" l="l"/>
              <a:pathLst>
                <a:path h="199130" w="2331783">
                  <a:moveTo>
                    <a:pt x="87445" y="0"/>
                  </a:moveTo>
                  <a:lnTo>
                    <a:pt x="2244338" y="0"/>
                  </a:lnTo>
                  <a:cubicBezTo>
                    <a:pt x="2267530" y="0"/>
                    <a:pt x="2289772" y="9213"/>
                    <a:pt x="2306171" y="25612"/>
                  </a:cubicBezTo>
                  <a:cubicBezTo>
                    <a:pt x="2322570" y="42011"/>
                    <a:pt x="2331783" y="64253"/>
                    <a:pt x="2331783" y="87445"/>
                  </a:cubicBezTo>
                  <a:lnTo>
                    <a:pt x="2331783" y="111685"/>
                  </a:lnTo>
                  <a:cubicBezTo>
                    <a:pt x="2331783" y="134877"/>
                    <a:pt x="2322570" y="157119"/>
                    <a:pt x="2306171" y="173518"/>
                  </a:cubicBezTo>
                  <a:cubicBezTo>
                    <a:pt x="2289772" y="189917"/>
                    <a:pt x="2267530" y="199130"/>
                    <a:pt x="2244338" y="199130"/>
                  </a:cubicBezTo>
                  <a:lnTo>
                    <a:pt x="87445" y="199130"/>
                  </a:lnTo>
                  <a:cubicBezTo>
                    <a:pt x="39150" y="199130"/>
                    <a:pt x="0" y="159979"/>
                    <a:pt x="0" y="111685"/>
                  </a:cubicBezTo>
                  <a:lnTo>
                    <a:pt x="0" y="87445"/>
                  </a:lnTo>
                  <a:cubicBezTo>
                    <a:pt x="0" y="64253"/>
                    <a:pt x="9213" y="42011"/>
                    <a:pt x="25612" y="25612"/>
                  </a:cubicBezTo>
                  <a:cubicBezTo>
                    <a:pt x="42011" y="9213"/>
                    <a:pt x="64253" y="0"/>
                    <a:pt x="87445" y="0"/>
                  </a:cubicBezTo>
                  <a:close/>
                </a:path>
              </a:pathLst>
            </a:custGeom>
            <a:solidFill>
              <a:srgbClr val="FFE9E0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47625"/>
              <a:ext cx="2331783" cy="246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4294397" y="4294394"/>
            <a:ext cx="9553458" cy="225047"/>
            <a:chOff x="0" y="0"/>
            <a:chExt cx="2516137" cy="59272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516137" cy="59272"/>
            </a:xfrm>
            <a:custGeom>
              <a:avLst/>
              <a:gdLst/>
              <a:ahLst/>
              <a:cxnLst/>
              <a:rect r="r" b="b" t="t" l="l"/>
              <a:pathLst>
                <a:path h="59272" w="2516137">
                  <a:moveTo>
                    <a:pt x="29636" y="0"/>
                  </a:moveTo>
                  <a:lnTo>
                    <a:pt x="2486501" y="0"/>
                  </a:lnTo>
                  <a:cubicBezTo>
                    <a:pt x="2502869" y="0"/>
                    <a:pt x="2516137" y="13268"/>
                    <a:pt x="2516137" y="29636"/>
                  </a:cubicBezTo>
                  <a:lnTo>
                    <a:pt x="2516137" y="29636"/>
                  </a:lnTo>
                  <a:cubicBezTo>
                    <a:pt x="2516137" y="37496"/>
                    <a:pt x="2513015" y="45034"/>
                    <a:pt x="2507457" y="50592"/>
                  </a:cubicBezTo>
                  <a:cubicBezTo>
                    <a:pt x="2501899" y="56149"/>
                    <a:pt x="2494361" y="59272"/>
                    <a:pt x="2486501" y="59272"/>
                  </a:cubicBezTo>
                  <a:lnTo>
                    <a:pt x="29636" y="59272"/>
                  </a:lnTo>
                  <a:cubicBezTo>
                    <a:pt x="21776" y="59272"/>
                    <a:pt x="14238" y="56149"/>
                    <a:pt x="8680" y="50592"/>
                  </a:cubicBezTo>
                  <a:cubicBezTo>
                    <a:pt x="3122" y="45034"/>
                    <a:pt x="0" y="37496"/>
                    <a:pt x="0" y="29636"/>
                  </a:cubicBezTo>
                  <a:lnTo>
                    <a:pt x="0" y="29636"/>
                  </a:lnTo>
                  <a:cubicBezTo>
                    <a:pt x="0" y="21776"/>
                    <a:pt x="3122" y="14238"/>
                    <a:pt x="8680" y="8680"/>
                  </a:cubicBezTo>
                  <a:cubicBezTo>
                    <a:pt x="14238" y="3122"/>
                    <a:pt x="21776" y="0"/>
                    <a:pt x="29636" y="0"/>
                  </a:cubicBezTo>
                  <a:close/>
                </a:path>
              </a:pathLst>
            </a:custGeom>
            <a:solidFill>
              <a:srgbClr val="FFE9E0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2516137" cy="1068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6121397" y="4775050"/>
            <a:ext cx="6029821" cy="246654"/>
            <a:chOff x="0" y="0"/>
            <a:chExt cx="1588101" cy="64962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588101" cy="64962"/>
            </a:xfrm>
            <a:custGeom>
              <a:avLst/>
              <a:gdLst/>
              <a:ahLst/>
              <a:cxnLst/>
              <a:rect r="r" b="b" t="t" l="l"/>
              <a:pathLst>
                <a:path h="64962" w="1588101">
                  <a:moveTo>
                    <a:pt x="32481" y="0"/>
                  </a:moveTo>
                  <a:lnTo>
                    <a:pt x="1555620" y="0"/>
                  </a:lnTo>
                  <a:cubicBezTo>
                    <a:pt x="1573559" y="0"/>
                    <a:pt x="1588101" y="14542"/>
                    <a:pt x="1588101" y="32481"/>
                  </a:cubicBezTo>
                  <a:lnTo>
                    <a:pt x="1588101" y="32481"/>
                  </a:lnTo>
                  <a:cubicBezTo>
                    <a:pt x="1588101" y="50420"/>
                    <a:pt x="1573559" y="64962"/>
                    <a:pt x="1555620" y="64962"/>
                  </a:cubicBezTo>
                  <a:lnTo>
                    <a:pt x="32481" y="64962"/>
                  </a:lnTo>
                  <a:cubicBezTo>
                    <a:pt x="14542" y="64962"/>
                    <a:pt x="0" y="50420"/>
                    <a:pt x="0" y="32481"/>
                  </a:cubicBezTo>
                  <a:lnTo>
                    <a:pt x="0" y="32481"/>
                  </a:lnTo>
                  <a:cubicBezTo>
                    <a:pt x="0" y="14542"/>
                    <a:pt x="14542" y="0"/>
                    <a:pt x="32481" y="0"/>
                  </a:cubicBezTo>
                  <a:close/>
                </a:path>
              </a:pathLst>
            </a:custGeom>
            <a:solidFill>
              <a:srgbClr val="FFE9E0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47625"/>
              <a:ext cx="1588101" cy="1125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9150844" y="8034261"/>
            <a:ext cx="660718" cy="2074514"/>
            <a:chOff x="0" y="0"/>
            <a:chExt cx="354330" cy="111252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6" id="26"/>
          <p:cNvGrpSpPr/>
          <p:nvPr/>
        </p:nvGrpSpPr>
        <p:grpSpPr>
          <a:xfrm rot="0">
            <a:off x="8494862" y="8747079"/>
            <a:ext cx="1991628" cy="629932"/>
            <a:chOff x="0" y="0"/>
            <a:chExt cx="1068070" cy="33782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8" id="28"/>
          <p:cNvGrpSpPr/>
          <p:nvPr/>
        </p:nvGrpSpPr>
        <p:grpSpPr>
          <a:xfrm rot="0">
            <a:off x="8175691" y="7991123"/>
            <a:ext cx="307510" cy="965515"/>
            <a:chOff x="0" y="0"/>
            <a:chExt cx="354330" cy="111252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0" id="30"/>
          <p:cNvGrpSpPr/>
          <p:nvPr/>
        </p:nvGrpSpPr>
        <p:grpSpPr>
          <a:xfrm rot="0">
            <a:off x="7870386" y="8322881"/>
            <a:ext cx="926938" cy="293181"/>
            <a:chOff x="0" y="0"/>
            <a:chExt cx="1068070" cy="33782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2" id="32"/>
          <p:cNvGrpSpPr/>
          <p:nvPr/>
        </p:nvGrpSpPr>
        <p:grpSpPr>
          <a:xfrm rot="0">
            <a:off x="10517393" y="8038739"/>
            <a:ext cx="307510" cy="965515"/>
            <a:chOff x="0" y="0"/>
            <a:chExt cx="354330" cy="111252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4" id="34"/>
          <p:cNvGrpSpPr/>
          <p:nvPr/>
        </p:nvGrpSpPr>
        <p:grpSpPr>
          <a:xfrm rot="0">
            <a:off x="10212087" y="8370497"/>
            <a:ext cx="926938" cy="293181"/>
            <a:chOff x="0" y="0"/>
            <a:chExt cx="1068070" cy="33782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6" id="36"/>
          <p:cNvGrpSpPr/>
          <p:nvPr/>
        </p:nvGrpSpPr>
        <p:grpSpPr>
          <a:xfrm rot="0">
            <a:off x="2518500" y="4108226"/>
            <a:ext cx="424758" cy="1333648"/>
            <a:chOff x="0" y="0"/>
            <a:chExt cx="354330" cy="111252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8" id="38"/>
          <p:cNvGrpSpPr/>
          <p:nvPr/>
        </p:nvGrpSpPr>
        <p:grpSpPr>
          <a:xfrm rot="0">
            <a:off x="2096787" y="4566477"/>
            <a:ext cx="1280363" cy="404966"/>
            <a:chOff x="0" y="0"/>
            <a:chExt cx="1068070" cy="33782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0" id="40"/>
          <p:cNvGrpSpPr/>
          <p:nvPr/>
        </p:nvGrpSpPr>
        <p:grpSpPr>
          <a:xfrm rot="0">
            <a:off x="15460766" y="4108226"/>
            <a:ext cx="424758" cy="1333648"/>
            <a:chOff x="0" y="0"/>
            <a:chExt cx="354330" cy="111252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2" id="42"/>
          <p:cNvGrpSpPr/>
          <p:nvPr/>
        </p:nvGrpSpPr>
        <p:grpSpPr>
          <a:xfrm rot="0">
            <a:off x="15039053" y="4566477"/>
            <a:ext cx="1280363" cy="404966"/>
            <a:chOff x="0" y="0"/>
            <a:chExt cx="1068070" cy="33782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Freeform 44" id="44"/>
          <p:cNvSpPr/>
          <p:nvPr/>
        </p:nvSpPr>
        <p:spPr>
          <a:xfrm flipH="true" flipV="false" rot="0">
            <a:off x="16515635" y="8649852"/>
            <a:ext cx="743665" cy="843331"/>
          </a:xfrm>
          <a:custGeom>
            <a:avLst/>
            <a:gdLst/>
            <a:ahLst/>
            <a:cxnLst/>
            <a:rect r="r" b="b" t="t" l="l"/>
            <a:pathLst>
              <a:path h="843331" w="743665">
                <a:moveTo>
                  <a:pt x="743665" y="0"/>
                </a:moveTo>
                <a:lnTo>
                  <a:pt x="0" y="0"/>
                </a:lnTo>
                <a:lnTo>
                  <a:pt x="0" y="843331"/>
                </a:lnTo>
                <a:lnTo>
                  <a:pt x="743665" y="843331"/>
                </a:lnTo>
                <a:lnTo>
                  <a:pt x="743665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5" id="45"/>
          <p:cNvSpPr txBox="true"/>
          <p:nvPr/>
        </p:nvSpPr>
        <p:spPr>
          <a:xfrm rot="0">
            <a:off x="2096787" y="6193053"/>
            <a:ext cx="5979126" cy="15886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51"/>
              </a:lnSpc>
            </a:pP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Lorem ipsum dolor sit amet, consectetur adipiscing elit. Suspendisse sed purus hendrerit, consequat eros at, faucibus leo. Duis ornare tempus lacus id porta.</a:t>
            </a: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 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0212087" y="6193053"/>
            <a:ext cx="5979126" cy="1588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51"/>
              </a:lnSpc>
            </a:pP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Lorem ipsum dolor sit amet, consectetur adipiscing elit. Suspendisse sed purus hendrerit, consequat eros at, faucibus leo. Duis ornare tempus lacus id porta.</a:t>
            </a: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 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4440145" y="4064652"/>
            <a:ext cx="9407710" cy="8904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1"/>
              </a:lnSpc>
            </a:pPr>
            <a:r>
              <a:rPr lang="en-US" sz="2799">
                <a:solidFill>
                  <a:srgbClr val="E16161"/>
                </a:solidFill>
                <a:latin typeface="Bernoru"/>
                <a:ea typeface="Bernoru"/>
                <a:cs typeface="Bernoru"/>
                <a:sym typeface="Bernoru"/>
              </a:rPr>
              <a:t>Discussing the role of artificial intelligence in diagnostics and treatment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3688668" y="9014368"/>
            <a:ext cx="2904514" cy="4076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249"/>
              </a:lnSpc>
            </a:pPr>
            <a:r>
              <a:rPr lang="en-US" sz="2320">
                <a:solidFill>
                  <a:srgbClr val="E26D6D"/>
                </a:solidFill>
                <a:latin typeface="Bernoru"/>
                <a:ea typeface="Bernoru"/>
                <a:cs typeface="Bernoru"/>
                <a:sym typeface="Bernoru"/>
              </a:rPr>
              <a:t>Liceria &amp; Co.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2608766" y="990600"/>
            <a:ext cx="13070469" cy="2193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78"/>
              </a:lnSpc>
            </a:pPr>
            <a:r>
              <a:rPr lang="en-US" sz="6999">
                <a:solidFill>
                  <a:srgbClr val="E16161"/>
                </a:solidFill>
                <a:latin typeface="Bernoru"/>
                <a:ea typeface="Bernoru"/>
                <a:cs typeface="Bernoru"/>
                <a:sym typeface="Bernoru"/>
              </a:rPr>
              <a:t>ARTIFICIAL INTELLIGENCE IN HEALTHCARE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93380" y="6597608"/>
            <a:ext cx="6404292" cy="5321384"/>
          </a:xfrm>
          <a:custGeom>
            <a:avLst/>
            <a:gdLst/>
            <a:ahLst/>
            <a:cxnLst/>
            <a:rect r="r" b="b" t="t" l="l"/>
            <a:pathLst>
              <a:path h="5321384" w="6404292">
                <a:moveTo>
                  <a:pt x="0" y="0"/>
                </a:moveTo>
                <a:lnTo>
                  <a:pt x="6404291" y="0"/>
                </a:lnTo>
                <a:lnTo>
                  <a:pt x="6404291" y="5321384"/>
                </a:lnTo>
                <a:lnTo>
                  <a:pt x="0" y="53213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643443">
            <a:off x="13987846" y="-614901"/>
            <a:ext cx="4760563" cy="4884906"/>
          </a:xfrm>
          <a:custGeom>
            <a:avLst/>
            <a:gdLst/>
            <a:ahLst/>
            <a:cxnLst/>
            <a:rect r="r" b="b" t="t" l="l"/>
            <a:pathLst>
              <a:path h="4884906" w="4760563">
                <a:moveTo>
                  <a:pt x="0" y="0"/>
                </a:moveTo>
                <a:lnTo>
                  <a:pt x="4760563" y="0"/>
                </a:lnTo>
                <a:lnTo>
                  <a:pt x="4760563" y="4884906"/>
                </a:lnTo>
                <a:lnTo>
                  <a:pt x="0" y="48849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918893">
            <a:off x="16368128" y="4804597"/>
            <a:ext cx="1103790" cy="1568693"/>
          </a:xfrm>
          <a:custGeom>
            <a:avLst/>
            <a:gdLst/>
            <a:ahLst/>
            <a:cxnLst/>
            <a:rect r="r" b="b" t="t" l="l"/>
            <a:pathLst>
              <a:path h="1568693" w="1103790">
                <a:moveTo>
                  <a:pt x="0" y="0"/>
                </a:moveTo>
                <a:lnTo>
                  <a:pt x="1103789" y="0"/>
                </a:lnTo>
                <a:lnTo>
                  <a:pt x="1103789" y="1568694"/>
                </a:lnTo>
                <a:lnTo>
                  <a:pt x="0" y="156869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5263583">
            <a:off x="-4473211" y="-8323709"/>
            <a:ext cx="16968711" cy="10163903"/>
            <a:chOff x="0" y="0"/>
            <a:chExt cx="16156940" cy="967767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50800" y="43493"/>
              <a:ext cx="16127730" cy="9701487"/>
            </a:xfrm>
            <a:custGeom>
              <a:avLst/>
              <a:gdLst/>
              <a:ahLst/>
              <a:cxnLst/>
              <a:rect r="r" b="b" t="t" l="l"/>
              <a:pathLst>
                <a:path h="9701487" w="16127730">
                  <a:moveTo>
                    <a:pt x="0" y="8253564"/>
                  </a:moveTo>
                  <a:cubicBezTo>
                    <a:pt x="181610" y="7291150"/>
                    <a:pt x="254000" y="7045807"/>
                    <a:pt x="314960" y="6812731"/>
                  </a:cubicBezTo>
                  <a:cubicBezTo>
                    <a:pt x="373380" y="6589692"/>
                    <a:pt x="439420" y="6375574"/>
                    <a:pt x="487680" y="6161457"/>
                  </a:cubicBezTo>
                  <a:cubicBezTo>
                    <a:pt x="534670" y="5954030"/>
                    <a:pt x="580390" y="5744373"/>
                    <a:pt x="603250" y="5546984"/>
                  </a:cubicBezTo>
                  <a:cubicBezTo>
                    <a:pt x="624840" y="5366322"/>
                    <a:pt x="622300" y="5218001"/>
                    <a:pt x="631190" y="5022842"/>
                  </a:cubicBezTo>
                  <a:cubicBezTo>
                    <a:pt x="641350" y="4775268"/>
                    <a:pt x="655320" y="4445170"/>
                    <a:pt x="661670" y="4181984"/>
                  </a:cubicBezTo>
                  <a:cubicBezTo>
                    <a:pt x="666750" y="3951139"/>
                    <a:pt x="666750" y="3749288"/>
                    <a:pt x="666750" y="3528480"/>
                  </a:cubicBezTo>
                  <a:cubicBezTo>
                    <a:pt x="668020" y="3302095"/>
                    <a:pt x="665480" y="3060097"/>
                    <a:pt x="664210" y="2837058"/>
                  </a:cubicBezTo>
                  <a:cubicBezTo>
                    <a:pt x="662940" y="2629631"/>
                    <a:pt x="662940" y="2443394"/>
                    <a:pt x="659130" y="2237083"/>
                  </a:cubicBezTo>
                  <a:cubicBezTo>
                    <a:pt x="654050" y="2018504"/>
                    <a:pt x="640080" y="1774276"/>
                    <a:pt x="635000" y="1559044"/>
                  </a:cubicBezTo>
                  <a:cubicBezTo>
                    <a:pt x="629920" y="1362769"/>
                    <a:pt x="629920" y="1131924"/>
                    <a:pt x="628650" y="996985"/>
                  </a:cubicBezTo>
                  <a:cubicBezTo>
                    <a:pt x="628650" y="922267"/>
                    <a:pt x="626110" y="821899"/>
                    <a:pt x="626110" y="821899"/>
                  </a:cubicBezTo>
                  <a:cubicBezTo>
                    <a:pt x="626110" y="820784"/>
                    <a:pt x="633730" y="773946"/>
                    <a:pt x="636270" y="750527"/>
                  </a:cubicBezTo>
                  <a:cubicBezTo>
                    <a:pt x="640080" y="725992"/>
                    <a:pt x="646430" y="680269"/>
                    <a:pt x="646430" y="679154"/>
                  </a:cubicBezTo>
                  <a:cubicBezTo>
                    <a:pt x="646430" y="678039"/>
                    <a:pt x="665480" y="633431"/>
                    <a:pt x="675640" y="611127"/>
                  </a:cubicBezTo>
                  <a:cubicBezTo>
                    <a:pt x="684530" y="588823"/>
                    <a:pt x="703580" y="545330"/>
                    <a:pt x="704850" y="544215"/>
                  </a:cubicBezTo>
                  <a:cubicBezTo>
                    <a:pt x="704850" y="543100"/>
                    <a:pt x="735330" y="505183"/>
                    <a:pt x="750570" y="485110"/>
                  </a:cubicBezTo>
                  <a:cubicBezTo>
                    <a:pt x="767080" y="465036"/>
                    <a:pt x="796290" y="426004"/>
                    <a:pt x="797560" y="426004"/>
                  </a:cubicBezTo>
                  <a:cubicBezTo>
                    <a:pt x="798830" y="424889"/>
                    <a:pt x="838200" y="393664"/>
                    <a:pt x="858520" y="378051"/>
                  </a:cubicBezTo>
                  <a:cubicBezTo>
                    <a:pt x="878840" y="362438"/>
                    <a:pt x="919480" y="331213"/>
                    <a:pt x="920750" y="330098"/>
                  </a:cubicBezTo>
                  <a:cubicBezTo>
                    <a:pt x="920750" y="330098"/>
                    <a:pt x="969010" y="307794"/>
                    <a:pt x="993140" y="296642"/>
                  </a:cubicBezTo>
                  <a:cubicBezTo>
                    <a:pt x="1017270" y="285490"/>
                    <a:pt x="1064260" y="263186"/>
                    <a:pt x="1065530" y="263186"/>
                  </a:cubicBezTo>
                  <a:cubicBezTo>
                    <a:pt x="1066800" y="263186"/>
                    <a:pt x="1118870" y="252034"/>
                    <a:pt x="1144270" y="246458"/>
                  </a:cubicBezTo>
                  <a:cubicBezTo>
                    <a:pt x="1170940" y="240882"/>
                    <a:pt x="1223010" y="228615"/>
                    <a:pt x="1224280" y="228615"/>
                  </a:cubicBezTo>
                  <a:cubicBezTo>
                    <a:pt x="1225550" y="228615"/>
                    <a:pt x="1239520" y="230845"/>
                    <a:pt x="1243330" y="228615"/>
                  </a:cubicBezTo>
                  <a:cubicBezTo>
                    <a:pt x="1245870" y="227500"/>
                    <a:pt x="1244600" y="225269"/>
                    <a:pt x="1248410" y="223039"/>
                  </a:cubicBezTo>
                  <a:cubicBezTo>
                    <a:pt x="1258570" y="209656"/>
                    <a:pt x="1310640" y="155012"/>
                    <a:pt x="1348740" y="127132"/>
                  </a:cubicBezTo>
                  <a:cubicBezTo>
                    <a:pt x="1385570" y="99252"/>
                    <a:pt x="1428750" y="75833"/>
                    <a:pt x="1471930" y="55759"/>
                  </a:cubicBezTo>
                  <a:cubicBezTo>
                    <a:pt x="1516380" y="36801"/>
                    <a:pt x="1564640" y="22304"/>
                    <a:pt x="1611630" y="13382"/>
                  </a:cubicBezTo>
                  <a:cubicBezTo>
                    <a:pt x="1659890" y="4460"/>
                    <a:pt x="1710690" y="0"/>
                    <a:pt x="1758950" y="1115"/>
                  </a:cubicBezTo>
                  <a:cubicBezTo>
                    <a:pt x="1808480" y="2230"/>
                    <a:pt x="1842770" y="7806"/>
                    <a:pt x="1906270" y="20073"/>
                  </a:cubicBezTo>
                  <a:cubicBezTo>
                    <a:pt x="2028190" y="42377"/>
                    <a:pt x="2249170" y="83639"/>
                    <a:pt x="2433320" y="146090"/>
                  </a:cubicBezTo>
                  <a:cubicBezTo>
                    <a:pt x="2655570" y="221924"/>
                    <a:pt x="2933700" y="326752"/>
                    <a:pt x="3135630" y="458345"/>
                  </a:cubicBezTo>
                  <a:cubicBezTo>
                    <a:pt x="3326130" y="584362"/>
                    <a:pt x="3481070" y="756102"/>
                    <a:pt x="3619500" y="913345"/>
                  </a:cubicBezTo>
                  <a:cubicBezTo>
                    <a:pt x="3747770" y="1060551"/>
                    <a:pt x="3839210" y="1212217"/>
                    <a:pt x="3945890" y="1368345"/>
                  </a:cubicBezTo>
                  <a:cubicBezTo>
                    <a:pt x="4057650" y="1530048"/>
                    <a:pt x="4136390" y="1725208"/>
                    <a:pt x="4273550" y="1869068"/>
                  </a:cubicBezTo>
                  <a:cubicBezTo>
                    <a:pt x="4405630" y="2007352"/>
                    <a:pt x="4566920" y="2136715"/>
                    <a:pt x="4749800" y="2219239"/>
                  </a:cubicBezTo>
                  <a:cubicBezTo>
                    <a:pt x="4937760" y="2302879"/>
                    <a:pt x="5167630" y="2335220"/>
                    <a:pt x="5388610" y="2360869"/>
                  </a:cubicBezTo>
                  <a:cubicBezTo>
                    <a:pt x="5621020" y="2386519"/>
                    <a:pt x="5859780" y="2358639"/>
                    <a:pt x="6113780" y="2365330"/>
                  </a:cubicBezTo>
                  <a:cubicBezTo>
                    <a:pt x="6393180" y="2372021"/>
                    <a:pt x="6711950" y="2363100"/>
                    <a:pt x="6996430" y="2402132"/>
                  </a:cubicBezTo>
                  <a:cubicBezTo>
                    <a:pt x="7272020" y="2440048"/>
                    <a:pt x="7557770" y="2510306"/>
                    <a:pt x="7795260" y="2589484"/>
                  </a:cubicBezTo>
                  <a:cubicBezTo>
                    <a:pt x="8001000" y="2658627"/>
                    <a:pt x="8183880" y="2728884"/>
                    <a:pt x="8347710" y="2834828"/>
                  </a:cubicBezTo>
                  <a:cubicBezTo>
                    <a:pt x="8510270" y="2940771"/>
                    <a:pt x="8646160" y="3074595"/>
                    <a:pt x="8773160" y="3226261"/>
                  </a:cubicBezTo>
                  <a:cubicBezTo>
                    <a:pt x="8914130" y="3393541"/>
                    <a:pt x="9028430" y="3616580"/>
                    <a:pt x="9144000" y="3805048"/>
                  </a:cubicBezTo>
                  <a:cubicBezTo>
                    <a:pt x="9250680" y="3982364"/>
                    <a:pt x="9287510" y="4206519"/>
                    <a:pt x="9441180" y="4324729"/>
                  </a:cubicBezTo>
                  <a:cubicBezTo>
                    <a:pt x="9594850" y="4442940"/>
                    <a:pt x="9856470" y="4481971"/>
                    <a:pt x="10064750" y="4513197"/>
                  </a:cubicBezTo>
                  <a:cubicBezTo>
                    <a:pt x="10264140" y="4544423"/>
                    <a:pt x="10457180" y="4502045"/>
                    <a:pt x="10665460" y="4519889"/>
                  </a:cubicBezTo>
                  <a:cubicBezTo>
                    <a:pt x="10895330" y="4538847"/>
                    <a:pt x="11159490" y="4574533"/>
                    <a:pt x="11386820" y="4636984"/>
                  </a:cubicBezTo>
                  <a:cubicBezTo>
                    <a:pt x="11606530" y="4697204"/>
                    <a:pt x="11823700" y="4781960"/>
                    <a:pt x="12009120" y="4884557"/>
                  </a:cubicBezTo>
                  <a:cubicBezTo>
                    <a:pt x="12184380" y="4980464"/>
                    <a:pt x="12332970" y="5090868"/>
                    <a:pt x="12475210" y="5226923"/>
                  </a:cubicBezTo>
                  <a:cubicBezTo>
                    <a:pt x="12631420" y="5374128"/>
                    <a:pt x="12788900" y="5558136"/>
                    <a:pt x="12896850" y="5745489"/>
                  </a:cubicBezTo>
                  <a:cubicBezTo>
                    <a:pt x="13006070" y="5933957"/>
                    <a:pt x="13075920" y="6153650"/>
                    <a:pt x="13127989" y="6353270"/>
                  </a:cubicBezTo>
                  <a:cubicBezTo>
                    <a:pt x="13174980" y="6537277"/>
                    <a:pt x="13136880" y="6727977"/>
                    <a:pt x="13208000" y="6897486"/>
                  </a:cubicBezTo>
                  <a:cubicBezTo>
                    <a:pt x="13280389" y="7071456"/>
                    <a:pt x="13403580" y="7262155"/>
                    <a:pt x="13564870" y="7380366"/>
                  </a:cubicBezTo>
                  <a:cubicBezTo>
                    <a:pt x="13728700" y="7500807"/>
                    <a:pt x="13971270" y="7533148"/>
                    <a:pt x="14184630" y="7611212"/>
                  </a:cubicBezTo>
                  <a:cubicBezTo>
                    <a:pt x="14413230" y="7694851"/>
                    <a:pt x="14669770" y="7779606"/>
                    <a:pt x="14894561" y="7869936"/>
                  </a:cubicBezTo>
                  <a:cubicBezTo>
                    <a:pt x="15104111" y="7953576"/>
                    <a:pt x="15303500" y="8017142"/>
                    <a:pt x="15491461" y="8129778"/>
                  </a:cubicBezTo>
                  <a:cubicBezTo>
                    <a:pt x="15692120" y="8250219"/>
                    <a:pt x="15995650" y="8378466"/>
                    <a:pt x="16054070" y="8579202"/>
                  </a:cubicBezTo>
                  <a:cubicBezTo>
                    <a:pt x="16127730" y="8832351"/>
                    <a:pt x="15895320" y="9428981"/>
                    <a:pt x="15661639" y="9577302"/>
                  </a:cubicBezTo>
                  <a:cubicBezTo>
                    <a:pt x="15478761" y="9701487"/>
                    <a:pt x="15165070" y="9597375"/>
                    <a:pt x="14926311" y="9588454"/>
                  </a:cubicBezTo>
                  <a:cubicBezTo>
                    <a:pt x="14700250" y="9580647"/>
                    <a:pt x="14494511" y="9540500"/>
                    <a:pt x="14267180" y="9529348"/>
                  </a:cubicBezTo>
                  <a:cubicBezTo>
                    <a:pt x="14025880" y="9518196"/>
                    <a:pt x="13783311" y="9526002"/>
                    <a:pt x="13519150" y="9523773"/>
                  </a:cubicBezTo>
                  <a:cubicBezTo>
                    <a:pt x="13219430" y="9521542"/>
                    <a:pt x="12860020" y="9518196"/>
                    <a:pt x="12561570" y="9515966"/>
                  </a:cubicBezTo>
                  <a:cubicBezTo>
                    <a:pt x="12298680" y="9513735"/>
                    <a:pt x="12071350" y="9511505"/>
                    <a:pt x="11822430" y="9509274"/>
                  </a:cubicBezTo>
                  <a:cubicBezTo>
                    <a:pt x="11569700" y="9508160"/>
                    <a:pt x="11316970" y="9505929"/>
                    <a:pt x="11059160" y="9503699"/>
                  </a:cubicBezTo>
                  <a:cubicBezTo>
                    <a:pt x="10792460" y="9502583"/>
                    <a:pt x="10524490" y="9500353"/>
                    <a:pt x="10246360" y="9498122"/>
                  </a:cubicBezTo>
                  <a:cubicBezTo>
                    <a:pt x="9954260" y="9495892"/>
                    <a:pt x="9640570" y="9492547"/>
                    <a:pt x="9345930" y="9490317"/>
                  </a:cubicBezTo>
                  <a:cubicBezTo>
                    <a:pt x="9061450" y="9489201"/>
                    <a:pt x="8793480" y="9488086"/>
                    <a:pt x="8507730" y="9485856"/>
                  </a:cubicBezTo>
                  <a:cubicBezTo>
                    <a:pt x="8206740" y="9484741"/>
                    <a:pt x="7884160" y="9481395"/>
                    <a:pt x="7581900" y="9480279"/>
                  </a:cubicBezTo>
                  <a:cubicBezTo>
                    <a:pt x="7291070" y="9478049"/>
                    <a:pt x="7004050" y="9478049"/>
                    <a:pt x="6728460" y="9476934"/>
                  </a:cubicBezTo>
                  <a:cubicBezTo>
                    <a:pt x="6466840" y="9476934"/>
                    <a:pt x="6210300" y="9476934"/>
                    <a:pt x="5966460" y="9476934"/>
                  </a:cubicBezTo>
                  <a:cubicBezTo>
                    <a:pt x="5739130" y="9476934"/>
                    <a:pt x="5543550" y="9481395"/>
                    <a:pt x="5311140" y="9479165"/>
                  </a:cubicBezTo>
                  <a:cubicBezTo>
                    <a:pt x="5045710" y="9474704"/>
                    <a:pt x="4744720" y="9461321"/>
                    <a:pt x="4460240" y="9454630"/>
                  </a:cubicBezTo>
                  <a:cubicBezTo>
                    <a:pt x="4173220" y="9447939"/>
                    <a:pt x="3876040" y="9444593"/>
                    <a:pt x="3596640" y="9437902"/>
                  </a:cubicBezTo>
                  <a:cubicBezTo>
                    <a:pt x="3335020" y="9432326"/>
                    <a:pt x="3074670" y="9427865"/>
                    <a:pt x="2835910" y="9417829"/>
                  </a:cubicBezTo>
                  <a:cubicBezTo>
                    <a:pt x="2623820" y="9410022"/>
                    <a:pt x="2438400" y="9401101"/>
                    <a:pt x="2236470" y="9387718"/>
                  </a:cubicBezTo>
                  <a:cubicBezTo>
                    <a:pt x="2033270" y="9374336"/>
                    <a:pt x="1833880" y="9356493"/>
                    <a:pt x="1621790" y="9337534"/>
                  </a:cubicBezTo>
                  <a:cubicBezTo>
                    <a:pt x="1393190" y="9317461"/>
                    <a:pt x="1145540" y="9334189"/>
                    <a:pt x="911860" y="9269508"/>
                  </a:cubicBezTo>
                  <a:cubicBezTo>
                    <a:pt x="655320" y="9197020"/>
                    <a:pt x="303530" y="9078809"/>
                    <a:pt x="152400" y="8899263"/>
                  </a:cubicBezTo>
                  <a:cubicBezTo>
                    <a:pt x="12700" y="8733098"/>
                    <a:pt x="0" y="8253564"/>
                    <a:pt x="0" y="8253564"/>
                  </a:cubicBezTo>
                  <a:moveTo>
                    <a:pt x="7865110" y="6547315"/>
                  </a:moveTo>
                  <a:cubicBezTo>
                    <a:pt x="7866380" y="6547315"/>
                    <a:pt x="7865110" y="6547315"/>
                    <a:pt x="7865110" y="6547315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7" id="7"/>
          <p:cNvGrpSpPr/>
          <p:nvPr/>
        </p:nvGrpSpPr>
        <p:grpSpPr>
          <a:xfrm rot="0">
            <a:off x="4795198" y="3930611"/>
            <a:ext cx="8829620" cy="756071"/>
            <a:chOff x="0" y="0"/>
            <a:chExt cx="2325497" cy="19913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325497" cy="199130"/>
            </a:xfrm>
            <a:custGeom>
              <a:avLst/>
              <a:gdLst/>
              <a:ahLst/>
              <a:cxnLst/>
              <a:rect r="r" b="b" t="t" l="l"/>
              <a:pathLst>
                <a:path h="199130" w="2325497">
                  <a:moveTo>
                    <a:pt x="87681" y="0"/>
                  </a:moveTo>
                  <a:lnTo>
                    <a:pt x="2237816" y="0"/>
                  </a:lnTo>
                  <a:cubicBezTo>
                    <a:pt x="2286241" y="0"/>
                    <a:pt x="2325497" y="39256"/>
                    <a:pt x="2325497" y="87681"/>
                  </a:cubicBezTo>
                  <a:lnTo>
                    <a:pt x="2325497" y="111448"/>
                  </a:lnTo>
                  <a:cubicBezTo>
                    <a:pt x="2325497" y="134703"/>
                    <a:pt x="2316259" y="157005"/>
                    <a:pt x="2299816" y="173448"/>
                  </a:cubicBezTo>
                  <a:cubicBezTo>
                    <a:pt x="2283372" y="189892"/>
                    <a:pt x="2261070" y="199130"/>
                    <a:pt x="2237816" y="199130"/>
                  </a:cubicBezTo>
                  <a:lnTo>
                    <a:pt x="87681" y="199130"/>
                  </a:lnTo>
                  <a:cubicBezTo>
                    <a:pt x="39256" y="199130"/>
                    <a:pt x="0" y="159873"/>
                    <a:pt x="0" y="111448"/>
                  </a:cubicBezTo>
                  <a:lnTo>
                    <a:pt x="0" y="87681"/>
                  </a:lnTo>
                  <a:cubicBezTo>
                    <a:pt x="0" y="39256"/>
                    <a:pt x="39256" y="0"/>
                    <a:pt x="87681" y="0"/>
                  </a:cubicBezTo>
                  <a:close/>
                </a:path>
              </a:pathLst>
            </a:custGeom>
            <a:solidFill>
              <a:srgbClr val="FFE9E0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2325497" cy="246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5519667" y="5059491"/>
            <a:ext cx="7480123" cy="756071"/>
            <a:chOff x="0" y="0"/>
            <a:chExt cx="1970074" cy="19913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970074" cy="199130"/>
            </a:xfrm>
            <a:custGeom>
              <a:avLst/>
              <a:gdLst/>
              <a:ahLst/>
              <a:cxnLst/>
              <a:rect r="r" b="b" t="t" l="l"/>
              <a:pathLst>
                <a:path h="199130" w="1970074">
                  <a:moveTo>
                    <a:pt x="99565" y="0"/>
                  </a:moveTo>
                  <a:lnTo>
                    <a:pt x="1870509" y="0"/>
                  </a:lnTo>
                  <a:cubicBezTo>
                    <a:pt x="1896915" y="0"/>
                    <a:pt x="1922240" y="10490"/>
                    <a:pt x="1940912" y="29162"/>
                  </a:cubicBezTo>
                  <a:cubicBezTo>
                    <a:pt x="1959584" y="47834"/>
                    <a:pt x="1970074" y="73159"/>
                    <a:pt x="1970074" y="99565"/>
                  </a:cubicBezTo>
                  <a:lnTo>
                    <a:pt x="1970074" y="99565"/>
                  </a:lnTo>
                  <a:cubicBezTo>
                    <a:pt x="1970074" y="125971"/>
                    <a:pt x="1959584" y="151296"/>
                    <a:pt x="1940912" y="169968"/>
                  </a:cubicBezTo>
                  <a:cubicBezTo>
                    <a:pt x="1922240" y="188640"/>
                    <a:pt x="1896915" y="199130"/>
                    <a:pt x="1870509" y="199130"/>
                  </a:cubicBezTo>
                  <a:lnTo>
                    <a:pt x="99565" y="199130"/>
                  </a:lnTo>
                  <a:cubicBezTo>
                    <a:pt x="73159" y="199130"/>
                    <a:pt x="47834" y="188640"/>
                    <a:pt x="29162" y="169968"/>
                  </a:cubicBezTo>
                  <a:cubicBezTo>
                    <a:pt x="10490" y="151296"/>
                    <a:pt x="0" y="125971"/>
                    <a:pt x="0" y="99565"/>
                  </a:cubicBezTo>
                  <a:lnTo>
                    <a:pt x="0" y="99565"/>
                  </a:lnTo>
                  <a:cubicBezTo>
                    <a:pt x="0" y="73159"/>
                    <a:pt x="10490" y="47834"/>
                    <a:pt x="29162" y="29162"/>
                  </a:cubicBezTo>
                  <a:cubicBezTo>
                    <a:pt x="47834" y="10490"/>
                    <a:pt x="73159" y="0"/>
                    <a:pt x="99565" y="0"/>
                  </a:cubicBezTo>
                  <a:close/>
                </a:path>
              </a:pathLst>
            </a:custGeom>
            <a:solidFill>
              <a:srgbClr val="FFE9E0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47625"/>
              <a:ext cx="1970074" cy="246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245291" y="5275528"/>
            <a:ext cx="424758" cy="1333648"/>
            <a:chOff x="0" y="0"/>
            <a:chExt cx="354330" cy="111252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823578" y="5733779"/>
            <a:ext cx="1280363" cy="404966"/>
            <a:chOff x="0" y="0"/>
            <a:chExt cx="1068070" cy="33782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7" id="17"/>
          <p:cNvGrpSpPr/>
          <p:nvPr/>
        </p:nvGrpSpPr>
        <p:grpSpPr>
          <a:xfrm rot="0">
            <a:off x="1907473" y="4768078"/>
            <a:ext cx="239139" cy="750845"/>
            <a:chOff x="0" y="0"/>
            <a:chExt cx="354330" cy="111252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9" id="19"/>
          <p:cNvGrpSpPr/>
          <p:nvPr/>
        </p:nvGrpSpPr>
        <p:grpSpPr>
          <a:xfrm rot="0">
            <a:off x="1670048" y="5026073"/>
            <a:ext cx="720845" cy="227996"/>
            <a:chOff x="0" y="0"/>
            <a:chExt cx="1068070" cy="33782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1" id="21"/>
          <p:cNvGrpSpPr/>
          <p:nvPr/>
        </p:nvGrpSpPr>
        <p:grpSpPr>
          <a:xfrm rot="0">
            <a:off x="1089335" y="677432"/>
            <a:ext cx="465562" cy="1461764"/>
            <a:chOff x="0" y="0"/>
            <a:chExt cx="354330" cy="111252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3" id="23"/>
          <p:cNvGrpSpPr/>
          <p:nvPr/>
        </p:nvGrpSpPr>
        <p:grpSpPr>
          <a:xfrm rot="0">
            <a:off x="627110" y="1179705"/>
            <a:ext cx="1403361" cy="443869"/>
            <a:chOff x="0" y="0"/>
            <a:chExt cx="1068070" cy="33782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5" id="25"/>
          <p:cNvGrpSpPr/>
          <p:nvPr/>
        </p:nvGrpSpPr>
        <p:grpSpPr>
          <a:xfrm rot="0">
            <a:off x="15411309" y="3881107"/>
            <a:ext cx="272337" cy="855078"/>
            <a:chOff x="0" y="0"/>
            <a:chExt cx="354330" cy="111252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7" id="27"/>
          <p:cNvGrpSpPr/>
          <p:nvPr/>
        </p:nvGrpSpPr>
        <p:grpSpPr>
          <a:xfrm rot="0">
            <a:off x="15140925" y="4174919"/>
            <a:ext cx="820914" cy="259647"/>
            <a:chOff x="0" y="0"/>
            <a:chExt cx="1068070" cy="33782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9" id="29"/>
          <p:cNvGrpSpPr/>
          <p:nvPr/>
        </p:nvGrpSpPr>
        <p:grpSpPr>
          <a:xfrm rot="0">
            <a:off x="12306819" y="467648"/>
            <a:ext cx="272337" cy="855078"/>
            <a:chOff x="0" y="0"/>
            <a:chExt cx="354330" cy="111252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1" id="31"/>
          <p:cNvGrpSpPr/>
          <p:nvPr/>
        </p:nvGrpSpPr>
        <p:grpSpPr>
          <a:xfrm rot="0">
            <a:off x="12036434" y="761460"/>
            <a:ext cx="820914" cy="259647"/>
            <a:chOff x="0" y="0"/>
            <a:chExt cx="1068070" cy="33782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3" id="33"/>
          <p:cNvGrpSpPr/>
          <p:nvPr/>
        </p:nvGrpSpPr>
        <p:grpSpPr>
          <a:xfrm rot="0">
            <a:off x="10543534" y="9065644"/>
            <a:ext cx="272337" cy="855078"/>
            <a:chOff x="0" y="0"/>
            <a:chExt cx="354330" cy="111252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5" id="35"/>
          <p:cNvGrpSpPr/>
          <p:nvPr/>
        </p:nvGrpSpPr>
        <p:grpSpPr>
          <a:xfrm rot="0">
            <a:off x="10273150" y="9359455"/>
            <a:ext cx="820914" cy="259647"/>
            <a:chOff x="0" y="0"/>
            <a:chExt cx="1068070" cy="33782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Freeform 37" id="37"/>
          <p:cNvSpPr/>
          <p:nvPr/>
        </p:nvSpPr>
        <p:spPr>
          <a:xfrm flipH="true" flipV="false" rot="0">
            <a:off x="16515635" y="8649852"/>
            <a:ext cx="743665" cy="843331"/>
          </a:xfrm>
          <a:custGeom>
            <a:avLst/>
            <a:gdLst/>
            <a:ahLst/>
            <a:cxnLst/>
            <a:rect r="r" b="b" t="t" l="l"/>
            <a:pathLst>
              <a:path h="843331" w="743665">
                <a:moveTo>
                  <a:pt x="743665" y="0"/>
                </a:moveTo>
                <a:lnTo>
                  <a:pt x="0" y="0"/>
                </a:lnTo>
                <a:lnTo>
                  <a:pt x="0" y="843331"/>
                </a:lnTo>
                <a:lnTo>
                  <a:pt x="743665" y="843331"/>
                </a:lnTo>
                <a:lnTo>
                  <a:pt x="743665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8" id="38"/>
          <p:cNvSpPr txBox="true"/>
          <p:nvPr/>
        </p:nvSpPr>
        <p:spPr>
          <a:xfrm rot="0">
            <a:off x="5156965" y="7270954"/>
            <a:ext cx="7974069" cy="11884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51"/>
              </a:lnSpc>
            </a:pP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Lorem ipsum dolor sit amet, consectetur adipiscing elit. Suspendisse sed purus hendrerit, consequat eros at, faucibus leo. Duis ornare tempus lacus id porta.</a:t>
            </a: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 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5156965" y="1789452"/>
            <a:ext cx="7974069" cy="11884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51"/>
              </a:lnSpc>
            </a:pP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Lorem ipsum dolor sit amet, consectetur adipiscing elit. Suspendisse sed purus hendrerit, consequat eros at, faucibus leo. Duis ornare tempus lacus id porta.</a:t>
            </a: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 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4440145" y="5913777"/>
            <a:ext cx="9407710" cy="8904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1"/>
              </a:lnSpc>
            </a:pPr>
            <a:r>
              <a:rPr lang="en-US" sz="2799">
                <a:solidFill>
                  <a:srgbClr val="E16161"/>
                </a:solidFill>
                <a:latin typeface="Bernoru"/>
                <a:ea typeface="Bernoru"/>
                <a:cs typeface="Bernoru"/>
                <a:sym typeface="Bernoru"/>
              </a:rPr>
              <a:t>Discussing the role of artificial intelligence in diagnostics and treatment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3688668" y="9014368"/>
            <a:ext cx="2904514" cy="4076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249"/>
              </a:lnSpc>
            </a:pPr>
            <a:r>
              <a:rPr lang="en-US" sz="2320">
                <a:solidFill>
                  <a:srgbClr val="E26D6D"/>
                </a:solidFill>
                <a:latin typeface="Bernoru"/>
                <a:ea typeface="Bernoru"/>
                <a:cs typeface="Bernoru"/>
                <a:sym typeface="Bernoru"/>
              </a:rPr>
              <a:t>Liceria &amp; Co.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2608766" y="3444671"/>
            <a:ext cx="13070469" cy="2193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78"/>
              </a:lnSpc>
            </a:pPr>
            <a:r>
              <a:rPr lang="en-US" sz="6999">
                <a:solidFill>
                  <a:srgbClr val="E16161"/>
                </a:solidFill>
                <a:latin typeface="Bernoru"/>
                <a:ea typeface="Bernoru"/>
                <a:cs typeface="Bernoru"/>
                <a:sym typeface="Bernoru"/>
              </a:rPr>
              <a:t>GLOBAL HEALTH CHALLENGES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16808" y="499419"/>
            <a:ext cx="8017311" cy="9424086"/>
            <a:chOff x="0" y="0"/>
            <a:chExt cx="2111555" cy="248206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11555" cy="2482064"/>
            </a:xfrm>
            <a:custGeom>
              <a:avLst/>
              <a:gdLst/>
              <a:ahLst/>
              <a:cxnLst/>
              <a:rect r="r" b="b" t="t" l="l"/>
              <a:pathLst>
                <a:path h="2482064" w="2111555">
                  <a:moveTo>
                    <a:pt x="31866" y="0"/>
                  </a:moveTo>
                  <a:lnTo>
                    <a:pt x="2079689" y="0"/>
                  </a:lnTo>
                  <a:cubicBezTo>
                    <a:pt x="2097288" y="0"/>
                    <a:pt x="2111555" y="14267"/>
                    <a:pt x="2111555" y="31866"/>
                  </a:cubicBezTo>
                  <a:lnTo>
                    <a:pt x="2111555" y="2450198"/>
                  </a:lnTo>
                  <a:cubicBezTo>
                    <a:pt x="2111555" y="2467797"/>
                    <a:pt x="2097288" y="2482064"/>
                    <a:pt x="2079689" y="2482064"/>
                  </a:cubicBezTo>
                  <a:lnTo>
                    <a:pt x="31866" y="2482064"/>
                  </a:lnTo>
                  <a:cubicBezTo>
                    <a:pt x="14267" y="2482064"/>
                    <a:pt x="0" y="2467797"/>
                    <a:pt x="0" y="2450198"/>
                  </a:cubicBezTo>
                  <a:lnTo>
                    <a:pt x="0" y="31866"/>
                  </a:lnTo>
                  <a:cubicBezTo>
                    <a:pt x="0" y="14267"/>
                    <a:pt x="14267" y="0"/>
                    <a:pt x="31866" y="0"/>
                  </a:cubicBezTo>
                  <a:close/>
                </a:path>
              </a:pathLst>
            </a:custGeom>
            <a:solidFill>
              <a:srgbClr val="FFF9F7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111555" cy="25296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6802" y="1633883"/>
            <a:ext cx="5997323" cy="7155158"/>
          </a:xfrm>
          <a:custGeom>
            <a:avLst/>
            <a:gdLst/>
            <a:ahLst/>
            <a:cxnLst/>
            <a:rect r="r" b="b" t="t" l="l"/>
            <a:pathLst>
              <a:path h="7155158" w="5997323">
                <a:moveTo>
                  <a:pt x="0" y="0"/>
                </a:moveTo>
                <a:lnTo>
                  <a:pt x="5997323" y="0"/>
                </a:lnTo>
                <a:lnTo>
                  <a:pt x="5997323" y="7155158"/>
                </a:lnTo>
                <a:lnTo>
                  <a:pt x="0" y="71551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1616960" y="5921526"/>
            <a:ext cx="12484848" cy="10525141"/>
            <a:chOff x="0" y="0"/>
            <a:chExt cx="16156940" cy="1362083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50800" y="61214"/>
              <a:ext cx="16127730" cy="13626934"/>
            </a:xfrm>
            <a:custGeom>
              <a:avLst/>
              <a:gdLst/>
              <a:ahLst/>
              <a:cxnLst/>
              <a:rect r="r" b="b" t="t" l="l"/>
              <a:pathLst>
                <a:path h="13626934" w="16127730">
                  <a:moveTo>
                    <a:pt x="0" y="11616480"/>
                  </a:moveTo>
                  <a:cubicBezTo>
                    <a:pt x="181610" y="10261930"/>
                    <a:pt x="254000" y="9916623"/>
                    <a:pt x="314960" y="9588579"/>
                  </a:cubicBezTo>
                  <a:cubicBezTo>
                    <a:pt x="373380" y="9274663"/>
                    <a:pt x="439420" y="8973303"/>
                    <a:pt x="487680" y="8671944"/>
                  </a:cubicBezTo>
                  <a:cubicBezTo>
                    <a:pt x="534670" y="8380001"/>
                    <a:pt x="580390" y="8084920"/>
                    <a:pt x="603250" y="7807103"/>
                  </a:cubicBezTo>
                  <a:cubicBezTo>
                    <a:pt x="624840" y="7552831"/>
                    <a:pt x="622300" y="7344077"/>
                    <a:pt x="631190" y="7069400"/>
                  </a:cubicBezTo>
                  <a:cubicBezTo>
                    <a:pt x="641350" y="6720953"/>
                    <a:pt x="655320" y="6256356"/>
                    <a:pt x="661670" y="5885934"/>
                  </a:cubicBezTo>
                  <a:cubicBezTo>
                    <a:pt x="666750" y="5561031"/>
                    <a:pt x="666750" y="5276937"/>
                    <a:pt x="666750" y="4966159"/>
                  </a:cubicBezTo>
                  <a:cubicBezTo>
                    <a:pt x="668020" y="4647533"/>
                    <a:pt x="665480" y="4306934"/>
                    <a:pt x="664210" y="3993018"/>
                  </a:cubicBezTo>
                  <a:cubicBezTo>
                    <a:pt x="662940" y="3701075"/>
                    <a:pt x="662940" y="3438955"/>
                    <a:pt x="659130" y="3148582"/>
                  </a:cubicBezTo>
                  <a:cubicBezTo>
                    <a:pt x="654050" y="2840944"/>
                    <a:pt x="640080" y="2497206"/>
                    <a:pt x="635000" y="2194276"/>
                  </a:cubicBezTo>
                  <a:cubicBezTo>
                    <a:pt x="629920" y="1918030"/>
                    <a:pt x="629920" y="1593126"/>
                    <a:pt x="628650" y="1403207"/>
                  </a:cubicBezTo>
                  <a:cubicBezTo>
                    <a:pt x="628650" y="1298045"/>
                    <a:pt x="626110" y="1156782"/>
                    <a:pt x="626110" y="1156782"/>
                  </a:cubicBezTo>
                  <a:cubicBezTo>
                    <a:pt x="626110" y="1155212"/>
                    <a:pt x="633730" y="1089290"/>
                    <a:pt x="636270" y="1056329"/>
                  </a:cubicBezTo>
                  <a:cubicBezTo>
                    <a:pt x="640080" y="1021798"/>
                    <a:pt x="646430" y="957445"/>
                    <a:pt x="646430" y="955876"/>
                  </a:cubicBezTo>
                  <a:cubicBezTo>
                    <a:pt x="646430" y="954306"/>
                    <a:pt x="665480" y="891523"/>
                    <a:pt x="675640" y="860131"/>
                  </a:cubicBezTo>
                  <a:cubicBezTo>
                    <a:pt x="684530" y="828739"/>
                    <a:pt x="703580" y="767526"/>
                    <a:pt x="704850" y="765956"/>
                  </a:cubicBezTo>
                  <a:cubicBezTo>
                    <a:pt x="704850" y="764386"/>
                    <a:pt x="735330" y="711021"/>
                    <a:pt x="750570" y="682768"/>
                  </a:cubicBezTo>
                  <a:cubicBezTo>
                    <a:pt x="767080" y="654516"/>
                    <a:pt x="796290" y="599580"/>
                    <a:pt x="797560" y="599580"/>
                  </a:cubicBezTo>
                  <a:cubicBezTo>
                    <a:pt x="798830" y="598011"/>
                    <a:pt x="838200" y="554062"/>
                    <a:pt x="858520" y="532088"/>
                  </a:cubicBezTo>
                  <a:cubicBezTo>
                    <a:pt x="878840" y="510114"/>
                    <a:pt x="919480" y="466166"/>
                    <a:pt x="920750" y="464596"/>
                  </a:cubicBezTo>
                  <a:cubicBezTo>
                    <a:pt x="920750" y="464596"/>
                    <a:pt x="969010" y="433205"/>
                    <a:pt x="993140" y="417509"/>
                  </a:cubicBezTo>
                  <a:cubicBezTo>
                    <a:pt x="1017270" y="401813"/>
                    <a:pt x="1064260" y="370421"/>
                    <a:pt x="1065530" y="370421"/>
                  </a:cubicBezTo>
                  <a:cubicBezTo>
                    <a:pt x="1066800" y="370421"/>
                    <a:pt x="1118870" y="354725"/>
                    <a:pt x="1144270" y="346878"/>
                  </a:cubicBezTo>
                  <a:cubicBezTo>
                    <a:pt x="1170940" y="339030"/>
                    <a:pt x="1223010" y="321764"/>
                    <a:pt x="1224280" y="321764"/>
                  </a:cubicBezTo>
                  <a:cubicBezTo>
                    <a:pt x="1225550" y="321764"/>
                    <a:pt x="1239520" y="324903"/>
                    <a:pt x="1243330" y="321764"/>
                  </a:cubicBezTo>
                  <a:cubicBezTo>
                    <a:pt x="1245870" y="320195"/>
                    <a:pt x="1244600" y="317055"/>
                    <a:pt x="1248410" y="313916"/>
                  </a:cubicBezTo>
                  <a:cubicBezTo>
                    <a:pt x="1258570" y="295081"/>
                    <a:pt x="1310640" y="218172"/>
                    <a:pt x="1348740" y="178932"/>
                  </a:cubicBezTo>
                  <a:cubicBezTo>
                    <a:pt x="1385570" y="139693"/>
                    <a:pt x="1428750" y="106731"/>
                    <a:pt x="1471930" y="78479"/>
                  </a:cubicBezTo>
                  <a:cubicBezTo>
                    <a:pt x="1516380" y="51796"/>
                    <a:pt x="1564640" y="31391"/>
                    <a:pt x="1611630" y="18835"/>
                  </a:cubicBezTo>
                  <a:cubicBezTo>
                    <a:pt x="1659890" y="6278"/>
                    <a:pt x="1710690" y="0"/>
                    <a:pt x="1758950" y="1569"/>
                  </a:cubicBezTo>
                  <a:cubicBezTo>
                    <a:pt x="1808480" y="3139"/>
                    <a:pt x="1842770" y="10987"/>
                    <a:pt x="1906270" y="28252"/>
                  </a:cubicBezTo>
                  <a:cubicBezTo>
                    <a:pt x="2028190" y="59644"/>
                    <a:pt x="2249170" y="117718"/>
                    <a:pt x="2433320" y="205615"/>
                  </a:cubicBezTo>
                  <a:cubicBezTo>
                    <a:pt x="2655570" y="312347"/>
                    <a:pt x="2933700" y="459887"/>
                    <a:pt x="3135630" y="645098"/>
                  </a:cubicBezTo>
                  <a:cubicBezTo>
                    <a:pt x="3326130" y="822461"/>
                    <a:pt x="3481070" y="1064177"/>
                    <a:pt x="3619500" y="1285488"/>
                  </a:cubicBezTo>
                  <a:cubicBezTo>
                    <a:pt x="3747770" y="1492673"/>
                    <a:pt x="3839210" y="1706136"/>
                    <a:pt x="3945890" y="1925878"/>
                  </a:cubicBezTo>
                  <a:cubicBezTo>
                    <a:pt x="4057650" y="2153467"/>
                    <a:pt x="4136390" y="2428144"/>
                    <a:pt x="4273550" y="2630620"/>
                  </a:cubicBezTo>
                  <a:cubicBezTo>
                    <a:pt x="4405630" y="2825248"/>
                    <a:pt x="4566920" y="3007320"/>
                    <a:pt x="4749800" y="3123469"/>
                  </a:cubicBezTo>
                  <a:cubicBezTo>
                    <a:pt x="4937760" y="3241188"/>
                    <a:pt x="5167630" y="3286706"/>
                    <a:pt x="5388610" y="3322806"/>
                  </a:cubicBezTo>
                  <a:cubicBezTo>
                    <a:pt x="5621020" y="3358907"/>
                    <a:pt x="5859780" y="3319667"/>
                    <a:pt x="6113780" y="3329084"/>
                  </a:cubicBezTo>
                  <a:cubicBezTo>
                    <a:pt x="6393180" y="3338502"/>
                    <a:pt x="6711950" y="3325945"/>
                    <a:pt x="6996430" y="3380881"/>
                  </a:cubicBezTo>
                  <a:cubicBezTo>
                    <a:pt x="7272020" y="3434246"/>
                    <a:pt x="7557770" y="3533130"/>
                    <a:pt x="7795260" y="3644571"/>
                  </a:cubicBezTo>
                  <a:cubicBezTo>
                    <a:pt x="8001000" y="3741884"/>
                    <a:pt x="8183880" y="3840768"/>
                    <a:pt x="8347710" y="3989879"/>
                  </a:cubicBezTo>
                  <a:cubicBezTo>
                    <a:pt x="8510270" y="4138989"/>
                    <a:pt x="8646160" y="4327339"/>
                    <a:pt x="8773160" y="4540802"/>
                  </a:cubicBezTo>
                  <a:cubicBezTo>
                    <a:pt x="8914130" y="4776240"/>
                    <a:pt x="9028430" y="5090156"/>
                    <a:pt x="9144000" y="5355415"/>
                  </a:cubicBezTo>
                  <a:cubicBezTo>
                    <a:pt x="9250680" y="5604979"/>
                    <a:pt x="9287510" y="5920465"/>
                    <a:pt x="9441180" y="6086841"/>
                  </a:cubicBezTo>
                  <a:cubicBezTo>
                    <a:pt x="9594850" y="6253216"/>
                    <a:pt x="9856470" y="6308152"/>
                    <a:pt x="10064750" y="6352100"/>
                  </a:cubicBezTo>
                  <a:cubicBezTo>
                    <a:pt x="10264140" y="6396048"/>
                    <a:pt x="10457180" y="6336404"/>
                    <a:pt x="10665460" y="6361518"/>
                  </a:cubicBezTo>
                  <a:cubicBezTo>
                    <a:pt x="10895330" y="6388200"/>
                    <a:pt x="11159490" y="6438427"/>
                    <a:pt x="11386820" y="6526324"/>
                  </a:cubicBezTo>
                  <a:cubicBezTo>
                    <a:pt x="11606530" y="6611082"/>
                    <a:pt x="11823700" y="6730370"/>
                    <a:pt x="12009120" y="6874771"/>
                  </a:cubicBezTo>
                  <a:cubicBezTo>
                    <a:pt x="12184380" y="7009755"/>
                    <a:pt x="12332970" y="7165144"/>
                    <a:pt x="12475210" y="7356633"/>
                  </a:cubicBezTo>
                  <a:cubicBezTo>
                    <a:pt x="12631420" y="7563817"/>
                    <a:pt x="12788900" y="7822799"/>
                    <a:pt x="12896850" y="8086489"/>
                  </a:cubicBezTo>
                  <a:cubicBezTo>
                    <a:pt x="13006070" y="8351748"/>
                    <a:pt x="13075920" y="8660957"/>
                    <a:pt x="13127989" y="8941911"/>
                  </a:cubicBezTo>
                  <a:cubicBezTo>
                    <a:pt x="13174980" y="9200892"/>
                    <a:pt x="13136880" y="9469291"/>
                    <a:pt x="13208000" y="9707868"/>
                  </a:cubicBezTo>
                  <a:cubicBezTo>
                    <a:pt x="13280389" y="9952723"/>
                    <a:pt x="13403580" y="10221121"/>
                    <a:pt x="13564870" y="10387497"/>
                  </a:cubicBezTo>
                  <a:cubicBezTo>
                    <a:pt x="13728700" y="10557012"/>
                    <a:pt x="13971270" y="10602530"/>
                    <a:pt x="14184630" y="10712401"/>
                  </a:cubicBezTo>
                  <a:cubicBezTo>
                    <a:pt x="14413230" y="10830120"/>
                    <a:pt x="14669770" y="10949408"/>
                    <a:pt x="14894561" y="11076543"/>
                  </a:cubicBezTo>
                  <a:cubicBezTo>
                    <a:pt x="15104111" y="11194262"/>
                    <a:pt x="15303500" y="11283728"/>
                    <a:pt x="15491461" y="11442257"/>
                  </a:cubicBezTo>
                  <a:cubicBezTo>
                    <a:pt x="15692120" y="11611772"/>
                    <a:pt x="15995650" y="11792273"/>
                    <a:pt x="16054070" y="12074799"/>
                  </a:cubicBezTo>
                  <a:cubicBezTo>
                    <a:pt x="16127730" y="12431094"/>
                    <a:pt x="15895320" y="13270820"/>
                    <a:pt x="15661639" y="13479575"/>
                  </a:cubicBezTo>
                  <a:cubicBezTo>
                    <a:pt x="15478761" y="13626933"/>
                    <a:pt x="15165070" y="13507828"/>
                    <a:pt x="14926311" y="13495270"/>
                  </a:cubicBezTo>
                  <a:cubicBezTo>
                    <a:pt x="14700250" y="13484283"/>
                    <a:pt x="14494511" y="13427778"/>
                    <a:pt x="14267180" y="13412083"/>
                  </a:cubicBezTo>
                  <a:cubicBezTo>
                    <a:pt x="14025880" y="13396388"/>
                    <a:pt x="13783311" y="13407373"/>
                    <a:pt x="13519150" y="13404235"/>
                  </a:cubicBezTo>
                  <a:cubicBezTo>
                    <a:pt x="13219430" y="13401096"/>
                    <a:pt x="12860020" y="13396388"/>
                    <a:pt x="12561570" y="13393248"/>
                  </a:cubicBezTo>
                  <a:cubicBezTo>
                    <a:pt x="12298680" y="13390109"/>
                    <a:pt x="12071350" y="13386970"/>
                    <a:pt x="11822430" y="13383830"/>
                  </a:cubicBezTo>
                  <a:cubicBezTo>
                    <a:pt x="11569700" y="13382260"/>
                    <a:pt x="11316970" y="13379121"/>
                    <a:pt x="11059160" y="13375981"/>
                  </a:cubicBezTo>
                  <a:cubicBezTo>
                    <a:pt x="10792460" y="13374412"/>
                    <a:pt x="10524490" y="13371273"/>
                    <a:pt x="10246360" y="13368134"/>
                  </a:cubicBezTo>
                  <a:cubicBezTo>
                    <a:pt x="9954260" y="13364996"/>
                    <a:pt x="9640570" y="13360286"/>
                    <a:pt x="9345930" y="13357148"/>
                  </a:cubicBezTo>
                  <a:cubicBezTo>
                    <a:pt x="9061450" y="13355578"/>
                    <a:pt x="8793480" y="13354007"/>
                    <a:pt x="8507730" y="13350870"/>
                  </a:cubicBezTo>
                  <a:cubicBezTo>
                    <a:pt x="8206740" y="13349299"/>
                    <a:pt x="7884160" y="13344589"/>
                    <a:pt x="7581900" y="13343021"/>
                  </a:cubicBezTo>
                  <a:cubicBezTo>
                    <a:pt x="7291070" y="13339881"/>
                    <a:pt x="7004050" y="13339881"/>
                    <a:pt x="6728460" y="13338312"/>
                  </a:cubicBezTo>
                  <a:cubicBezTo>
                    <a:pt x="6466840" y="13338312"/>
                    <a:pt x="6210300" y="13338312"/>
                    <a:pt x="5966460" y="13338312"/>
                  </a:cubicBezTo>
                  <a:cubicBezTo>
                    <a:pt x="5739130" y="13338312"/>
                    <a:pt x="5543550" y="13344589"/>
                    <a:pt x="5311140" y="13341452"/>
                  </a:cubicBezTo>
                  <a:cubicBezTo>
                    <a:pt x="5045710" y="13335173"/>
                    <a:pt x="4744720" y="13316338"/>
                    <a:pt x="4460240" y="13306920"/>
                  </a:cubicBezTo>
                  <a:cubicBezTo>
                    <a:pt x="4173220" y="13297502"/>
                    <a:pt x="3876040" y="13292794"/>
                    <a:pt x="3596640" y="13283378"/>
                  </a:cubicBezTo>
                  <a:cubicBezTo>
                    <a:pt x="3335020" y="13275529"/>
                    <a:pt x="3074670" y="13269250"/>
                    <a:pt x="2835910" y="13255125"/>
                  </a:cubicBezTo>
                  <a:cubicBezTo>
                    <a:pt x="2623820" y="13244138"/>
                    <a:pt x="2438400" y="13231581"/>
                    <a:pt x="2236470" y="13212746"/>
                  </a:cubicBezTo>
                  <a:cubicBezTo>
                    <a:pt x="2033270" y="13193910"/>
                    <a:pt x="1833880" y="13168797"/>
                    <a:pt x="1621790" y="13142115"/>
                  </a:cubicBezTo>
                  <a:cubicBezTo>
                    <a:pt x="1393190" y="13113862"/>
                    <a:pt x="1145540" y="13137407"/>
                    <a:pt x="911860" y="13046369"/>
                  </a:cubicBezTo>
                  <a:cubicBezTo>
                    <a:pt x="655320" y="12944347"/>
                    <a:pt x="303530" y="12777971"/>
                    <a:pt x="152400" y="12525269"/>
                  </a:cubicBezTo>
                  <a:cubicBezTo>
                    <a:pt x="12700" y="12291401"/>
                    <a:pt x="0" y="11616480"/>
                    <a:pt x="0" y="11616480"/>
                  </a:cubicBezTo>
                  <a:moveTo>
                    <a:pt x="7865110" y="9215019"/>
                  </a:moveTo>
                  <a:cubicBezTo>
                    <a:pt x="7866380" y="9215019"/>
                    <a:pt x="7865110" y="9215019"/>
                    <a:pt x="7865110" y="9215019"/>
                  </a:cubicBezTo>
                </a:path>
              </a:pathLst>
            </a:custGeom>
            <a:solidFill>
              <a:srgbClr val="F7908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8" id="8"/>
          <p:cNvGrpSpPr/>
          <p:nvPr/>
        </p:nvGrpSpPr>
        <p:grpSpPr>
          <a:xfrm rot="-8170557">
            <a:off x="12045576" y="-6533689"/>
            <a:ext cx="12484848" cy="10525141"/>
            <a:chOff x="0" y="0"/>
            <a:chExt cx="16156940" cy="1362083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50800" y="61214"/>
              <a:ext cx="16127730" cy="13626934"/>
            </a:xfrm>
            <a:custGeom>
              <a:avLst/>
              <a:gdLst/>
              <a:ahLst/>
              <a:cxnLst/>
              <a:rect r="r" b="b" t="t" l="l"/>
              <a:pathLst>
                <a:path h="13626934" w="16127730">
                  <a:moveTo>
                    <a:pt x="0" y="11616480"/>
                  </a:moveTo>
                  <a:cubicBezTo>
                    <a:pt x="181610" y="10261930"/>
                    <a:pt x="254000" y="9916623"/>
                    <a:pt x="314960" y="9588579"/>
                  </a:cubicBezTo>
                  <a:cubicBezTo>
                    <a:pt x="373380" y="9274663"/>
                    <a:pt x="439420" y="8973303"/>
                    <a:pt x="487680" y="8671944"/>
                  </a:cubicBezTo>
                  <a:cubicBezTo>
                    <a:pt x="534670" y="8380001"/>
                    <a:pt x="580390" y="8084920"/>
                    <a:pt x="603250" y="7807103"/>
                  </a:cubicBezTo>
                  <a:cubicBezTo>
                    <a:pt x="624840" y="7552831"/>
                    <a:pt x="622300" y="7344077"/>
                    <a:pt x="631190" y="7069400"/>
                  </a:cubicBezTo>
                  <a:cubicBezTo>
                    <a:pt x="641350" y="6720953"/>
                    <a:pt x="655320" y="6256356"/>
                    <a:pt x="661670" y="5885934"/>
                  </a:cubicBezTo>
                  <a:cubicBezTo>
                    <a:pt x="666750" y="5561031"/>
                    <a:pt x="666750" y="5276937"/>
                    <a:pt x="666750" y="4966159"/>
                  </a:cubicBezTo>
                  <a:cubicBezTo>
                    <a:pt x="668020" y="4647533"/>
                    <a:pt x="665480" y="4306934"/>
                    <a:pt x="664210" y="3993018"/>
                  </a:cubicBezTo>
                  <a:cubicBezTo>
                    <a:pt x="662940" y="3701075"/>
                    <a:pt x="662940" y="3438955"/>
                    <a:pt x="659130" y="3148582"/>
                  </a:cubicBezTo>
                  <a:cubicBezTo>
                    <a:pt x="654050" y="2840944"/>
                    <a:pt x="640080" y="2497206"/>
                    <a:pt x="635000" y="2194276"/>
                  </a:cubicBezTo>
                  <a:cubicBezTo>
                    <a:pt x="629920" y="1918030"/>
                    <a:pt x="629920" y="1593126"/>
                    <a:pt x="628650" y="1403207"/>
                  </a:cubicBezTo>
                  <a:cubicBezTo>
                    <a:pt x="628650" y="1298045"/>
                    <a:pt x="626110" y="1156782"/>
                    <a:pt x="626110" y="1156782"/>
                  </a:cubicBezTo>
                  <a:cubicBezTo>
                    <a:pt x="626110" y="1155212"/>
                    <a:pt x="633730" y="1089290"/>
                    <a:pt x="636270" y="1056329"/>
                  </a:cubicBezTo>
                  <a:cubicBezTo>
                    <a:pt x="640080" y="1021798"/>
                    <a:pt x="646430" y="957445"/>
                    <a:pt x="646430" y="955876"/>
                  </a:cubicBezTo>
                  <a:cubicBezTo>
                    <a:pt x="646430" y="954306"/>
                    <a:pt x="665480" y="891523"/>
                    <a:pt x="675640" y="860131"/>
                  </a:cubicBezTo>
                  <a:cubicBezTo>
                    <a:pt x="684530" y="828739"/>
                    <a:pt x="703580" y="767526"/>
                    <a:pt x="704850" y="765956"/>
                  </a:cubicBezTo>
                  <a:cubicBezTo>
                    <a:pt x="704850" y="764386"/>
                    <a:pt x="735330" y="711021"/>
                    <a:pt x="750570" y="682768"/>
                  </a:cubicBezTo>
                  <a:cubicBezTo>
                    <a:pt x="767080" y="654516"/>
                    <a:pt x="796290" y="599580"/>
                    <a:pt x="797560" y="599580"/>
                  </a:cubicBezTo>
                  <a:cubicBezTo>
                    <a:pt x="798830" y="598011"/>
                    <a:pt x="838200" y="554062"/>
                    <a:pt x="858520" y="532088"/>
                  </a:cubicBezTo>
                  <a:cubicBezTo>
                    <a:pt x="878840" y="510114"/>
                    <a:pt x="919480" y="466166"/>
                    <a:pt x="920750" y="464596"/>
                  </a:cubicBezTo>
                  <a:cubicBezTo>
                    <a:pt x="920750" y="464596"/>
                    <a:pt x="969010" y="433205"/>
                    <a:pt x="993140" y="417509"/>
                  </a:cubicBezTo>
                  <a:cubicBezTo>
                    <a:pt x="1017270" y="401813"/>
                    <a:pt x="1064260" y="370421"/>
                    <a:pt x="1065530" y="370421"/>
                  </a:cubicBezTo>
                  <a:cubicBezTo>
                    <a:pt x="1066800" y="370421"/>
                    <a:pt x="1118870" y="354725"/>
                    <a:pt x="1144270" y="346878"/>
                  </a:cubicBezTo>
                  <a:cubicBezTo>
                    <a:pt x="1170940" y="339030"/>
                    <a:pt x="1223010" y="321764"/>
                    <a:pt x="1224280" y="321764"/>
                  </a:cubicBezTo>
                  <a:cubicBezTo>
                    <a:pt x="1225550" y="321764"/>
                    <a:pt x="1239520" y="324903"/>
                    <a:pt x="1243330" y="321764"/>
                  </a:cubicBezTo>
                  <a:cubicBezTo>
                    <a:pt x="1245870" y="320195"/>
                    <a:pt x="1244600" y="317055"/>
                    <a:pt x="1248410" y="313916"/>
                  </a:cubicBezTo>
                  <a:cubicBezTo>
                    <a:pt x="1258570" y="295081"/>
                    <a:pt x="1310640" y="218172"/>
                    <a:pt x="1348740" y="178932"/>
                  </a:cubicBezTo>
                  <a:cubicBezTo>
                    <a:pt x="1385570" y="139693"/>
                    <a:pt x="1428750" y="106731"/>
                    <a:pt x="1471930" y="78479"/>
                  </a:cubicBezTo>
                  <a:cubicBezTo>
                    <a:pt x="1516380" y="51796"/>
                    <a:pt x="1564640" y="31391"/>
                    <a:pt x="1611630" y="18835"/>
                  </a:cubicBezTo>
                  <a:cubicBezTo>
                    <a:pt x="1659890" y="6278"/>
                    <a:pt x="1710690" y="0"/>
                    <a:pt x="1758950" y="1569"/>
                  </a:cubicBezTo>
                  <a:cubicBezTo>
                    <a:pt x="1808480" y="3139"/>
                    <a:pt x="1842770" y="10987"/>
                    <a:pt x="1906270" y="28252"/>
                  </a:cubicBezTo>
                  <a:cubicBezTo>
                    <a:pt x="2028190" y="59644"/>
                    <a:pt x="2249170" y="117718"/>
                    <a:pt x="2433320" y="205615"/>
                  </a:cubicBezTo>
                  <a:cubicBezTo>
                    <a:pt x="2655570" y="312347"/>
                    <a:pt x="2933700" y="459887"/>
                    <a:pt x="3135630" y="645098"/>
                  </a:cubicBezTo>
                  <a:cubicBezTo>
                    <a:pt x="3326130" y="822461"/>
                    <a:pt x="3481070" y="1064177"/>
                    <a:pt x="3619500" y="1285488"/>
                  </a:cubicBezTo>
                  <a:cubicBezTo>
                    <a:pt x="3747770" y="1492673"/>
                    <a:pt x="3839210" y="1706136"/>
                    <a:pt x="3945890" y="1925878"/>
                  </a:cubicBezTo>
                  <a:cubicBezTo>
                    <a:pt x="4057650" y="2153467"/>
                    <a:pt x="4136390" y="2428144"/>
                    <a:pt x="4273550" y="2630620"/>
                  </a:cubicBezTo>
                  <a:cubicBezTo>
                    <a:pt x="4405630" y="2825248"/>
                    <a:pt x="4566920" y="3007320"/>
                    <a:pt x="4749800" y="3123469"/>
                  </a:cubicBezTo>
                  <a:cubicBezTo>
                    <a:pt x="4937760" y="3241188"/>
                    <a:pt x="5167630" y="3286706"/>
                    <a:pt x="5388610" y="3322806"/>
                  </a:cubicBezTo>
                  <a:cubicBezTo>
                    <a:pt x="5621020" y="3358907"/>
                    <a:pt x="5859780" y="3319667"/>
                    <a:pt x="6113780" y="3329084"/>
                  </a:cubicBezTo>
                  <a:cubicBezTo>
                    <a:pt x="6393180" y="3338502"/>
                    <a:pt x="6711950" y="3325945"/>
                    <a:pt x="6996430" y="3380881"/>
                  </a:cubicBezTo>
                  <a:cubicBezTo>
                    <a:pt x="7272020" y="3434246"/>
                    <a:pt x="7557770" y="3533130"/>
                    <a:pt x="7795260" y="3644571"/>
                  </a:cubicBezTo>
                  <a:cubicBezTo>
                    <a:pt x="8001000" y="3741884"/>
                    <a:pt x="8183880" y="3840768"/>
                    <a:pt x="8347710" y="3989879"/>
                  </a:cubicBezTo>
                  <a:cubicBezTo>
                    <a:pt x="8510270" y="4138989"/>
                    <a:pt x="8646160" y="4327339"/>
                    <a:pt x="8773160" y="4540802"/>
                  </a:cubicBezTo>
                  <a:cubicBezTo>
                    <a:pt x="8914130" y="4776240"/>
                    <a:pt x="9028430" y="5090156"/>
                    <a:pt x="9144000" y="5355415"/>
                  </a:cubicBezTo>
                  <a:cubicBezTo>
                    <a:pt x="9250680" y="5604979"/>
                    <a:pt x="9287510" y="5920465"/>
                    <a:pt x="9441180" y="6086841"/>
                  </a:cubicBezTo>
                  <a:cubicBezTo>
                    <a:pt x="9594850" y="6253216"/>
                    <a:pt x="9856470" y="6308152"/>
                    <a:pt x="10064750" y="6352100"/>
                  </a:cubicBezTo>
                  <a:cubicBezTo>
                    <a:pt x="10264140" y="6396048"/>
                    <a:pt x="10457180" y="6336404"/>
                    <a:pt x="10665460" y="6361518"/>
                  </a:cubicBezTo>
                  <a:cubicBezTo>
                    <a:pt x="10895330" y="6388200"/>
                    <a:pt x="11159490" y="6438427"/>
                    <a:pt x="11386820" y="6526324"/>
                  </a:cubicBezTo>
                  <a:cubicBezTo>
                    <a:pt x="11606530" y="6611082"/>
                    <a:pt x="11823700" y="6730370"/>
                    <a:pt x="12009120" y="6874771"/>
                  </a:cubicBezTo>
                  <a:cubicBezTo>
                    <a:pt x="12184380" y="7009755"/>
                    <a:pt x="12332970" y="7165144"/>
                    <a:pt x="12475210" y="7356633"/>
                  </a:cubicBezTo>
                  <a:cubicBezTo>
                    <a:pt x="12631420" y="7563817"/>
                    <a:pt x="12788900" y="7822799"/>
                    <a:pt x="12896850" y="8086489"/>
                  </a:cubicBezTo>
                  <a:cubicBezTo>
                    <a:pt x="13006070" y="8351748"/>
                    <a:pt x="13075920" y="8660957"/>
                    <a:pt x="13127989" y="8941911"/>
                  </a:cubicBezTo>
                  <a:cubicBezTo>
                    <a:pt x="13174980" y="9200892"/>
                    <a:pt x="13136880" y="9469291"/>
                    <a:pt x="13208000" y="9707868"/>
                  </a:cubicBezTo>
                  <a:cubicBezTo>
                    <a:pt x="13280389" y="9952723"/>
                    <a:pt x="13403580" y="10221121"/>
                    <a:pt x="13564870" y="10387497"/>
                  </a:cubicBezTo>
                  <a:cubicBezTo>
                    <a:pt x="13728700" y="10557012"/>
                    <a:pt x="13971270" y="10602530"/>
                    <a:pt x="14184630" y="10712401"/>
                  </a:cubicBezTo>
                  <a:cubicBezTo>
                    <a:pt x="14413230" y="10830120"/>
                    <a:pt x="14669770" y="10949408"/>
                    <a:pt x="14894561" y="11076543"/>
                  </a:cubicBezTo>
                  <a:cubicBezTo>
                    <a:pt x="15104111" y="11194262"/>
                    <a:pt x="15303500" y="11283728"/>
                    <a:pt x="15491461" y="11442257"/>
                  </a:cubicBezTo>
                  <a:cubicBezTo>
                    <a:pt x="15692120" y="11611772"/>
                    <a:pt x="15995650" y="11792273"/>
                    <a:pt x="16054070" y="12074799"/>
                  </a:cubicBezTo>
                  <a:cubicBezTo>
                    <a:pt x="16127730" y="12431094"/>
                    <a:pt x="15895320" y="13270820"/>
                    <a:pt x="15661639" y="13479575"/>
                  </a:cubicBezTo>
                  <a:cubicBezTo>
                    <a:pt x="15478761" y="13626933"/>
                    <a:pt x="15165070" y="13507828"/>
                    <a:pt x="14926311" y="13495270"/>
                  </a:cubicBezTo>
                  <a:cubicBezTo>
                    <a:pt x="14700250" y="13484283"/>
                    <a:pt x="14494511" y="13427778"/>
                    <a:pt x="14267180" y="13412083"/>
                  </a:cubicBezTo>
                  <a:cubicBezTo>
                    <a:pt x="14025880" y="13396388"/>
                    <a:pt x="13783311" y="13407373"/>
                    <a:pt x="13519150" y="13404235"/>
                  </a:cubicBezTo>
                  <a:cubicBezTo>
                    <a:pt x="13219430" y="13401096"/>
                    <a:pt x="12860020" y="13396388"/>
                    <a:pt x="12561570" y="13393248"/>
                  </a:cubicBezTo>
                  <a:cubicBezTo>
                    <a:pt x="12298680" y="13390109"/>
                    <a:pt x="12071350" y="13386970"/>
                    <a:pt x="11822430" y="13383830"/>
                  </a:cubicBezTo>
                  <a:cubicBezTo>
                    <a:pt x="11569700" y="13382260"/>
                    <a:pt x="11316970" y="13379121"/>
                    <a:pt x="11059160" y="13375981"/>
                  </a:cubicBezTo>
                  <a:cubicBezTo>
                    <a:pt x="10792460" y="13374412"/>
                    <a:pt x="10524490" y="13371273"/>
                    <a:pt x="10246360" y="13368134"/>
                  </a:cubicBezTo>
                  <a:cubicBezTo>
                    <a:pt x="9954260" y="13364996"/>
                    <a:pt x="9640570" y="13360286"/>
                    <a:pt x="9345930" y="13357148"/>
                  </a:cubicBezTo>
                  <a:cubicBezTo>
                    <a:pt x="9061450" y="13355578"/>
                    <a:pt x="8793480" y="13354007"/>
                    <a:pt x="8507730" y="13350870"/>
                  </a:cubicBezTo>
                  <a:cubicBezTo>
                    <a:pt x="8206740" y="13349299"/>
                    <a:pt x="7884160" y="13344589"/>
                    <a:pt x="7581900" y="13343021"/>
                  </a:cubicBezTo>
                  <a:cubicBezTo>
                    <a:pt x="7291070" y="13339881"/>
                    <a:pt x="7004050" y="13339881"/>
                    <a:pt x="6728460" y="13338312"/>
                  </a:cubicBezTo>
                  <a:cubicBezTo>
                    <a:pt x="6466840" y="13338312"/>
                    <a:pt x="6210300" y="13338312"/>
                    <a:pt x="5966460" y="13338312"/>
                  </a:cubicBezTo>
                  <a:cubicBezTo>
                    <a:pt x="5739130" y="13338312"/>
                    <a:pt x="5543550" y="13344589"/>
                    <a:pt x="5311140" y="13341452"/>
                  </a:cubicBezTo>
                  <a:cubicBezTo>
                    <a:pt x="5045710" y="13335173"/>
                    <a:pt x="4744720" y="13316338"/>
                    <a:pt x="4460240" y="13306920"/>
                  </a:cubicBezTo>
                  <a:cubicBezTo>
                    <a:pt x="4173220" y="13297502"/>
                    <a:pt x="3876040" y="13292794"/>
                    <a:pt x="3596640" y="13283378"/>
                  </a:cubicBezTo>
                  <a:cubicBezTo>
                    <a:pt x="3335020" y="13275529"/>
                    <a:pt x="3074670" y="13269250"/>
                    <a:pt x="2835910" y="13255125"/>
                  </a:cubicBezTo>
                  <a:cubicBezTo>
                    <a:pt x="2623820" y="13244138"/>
                    <a:pt x="2438400" y="13231581"/>
                    <a:pt x="2236470" y="13212746"/>
                  </a:cubicBezTo>
                  <a:cubicBezTo>
                    <a:pt x="2033270" y="13193910"/>
                    <a:pt x="1833880" y="13168797"/>
                    <a:pt x="1621790" y="13142115"/>
                  </a:cubicBezTo>
                  <a:cubicBezTo>
                    <a:pt x="1393190" y="13113862"/>
                    <a:pt x="1145540" y="13137407"/>
                    <a:pt x="911860" y="13046369"/>
                  </a:cubicBezTo>
                  <a:cubicBezTo>
                    <a:pt x="655320" y="12944347"/>
                    <a:pt x="303530" y="12777971"/>
                    <a:pt x="152400" y="12525269"/>
                  </a:cubicBezTo>
                  <a:cubicBezTo>
                    <a:pt x="12700" y="12291401"/>
                    <a:pt x="0" y="11616480"/>
                    <a:pt x="0" y="11616480"/>
                  </a:cubicBezTo>
                  <a:moveTo>
                    <a:pt x="7865110" y="9215019"/>
                  </a:moveTo>
                  <a:cubicBezTo>
                    <a:pt x="7866380" y="9215019"/>
                    <a:pt x="7865110" y="9215019"/>
                    <a:pt x="7865110" y="9215019"/>
                  </a:cubicBezTo>
                </a:path>
              </a:pathLst>
            </a:custGeom>
            <a:solidFill>
              <a:srgbClr val="F7908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0" id="10"/>
          <p:cNvGrpSpPr/>
          <p:nvPr/>
        </p:nvGrpSpPr>
        <p:grpSpPr>
          <a:xfrm rot="0">
            <a:off x="8891393" y="4097767"/>
            <a:ext cx="7456920" cy="283772"/>
            <a:chOff x="0" y="0"/>
            <a:chExt cx="1963962" cy="7473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963962" cy="74738"/>
            </a:xfrm>
            <a:custGeom>
              <a:avLst/>
              <a:gdLst/>
              <a:ahLst/>
              <a:cxnLst/>
              <a:rect r="r" b="b" t="t" l="l"/>
              <a:pathLst>
                <a:path h="74738" w="1963962">
                  <a:moveTo>
                    <a:pt x="37369" y="0"/>
                  </a:moveTo>
                  <a:lnTo>
                    <a:pt x="1926593" y="0"/>
                  </a:lnTo>
                  <a:cubicBezTo>
                    <a:pt x="1936504" y="0"/>
                    <a:pt x="1946009" y="3937"/>
                    <a:pt x="1953017" y="10945"/>
                  </a:cubicBezTo>
                  <a:cubicBezTo>
                    <a:pt x="1960025" y="17953"/>
                    <a:pt x="1963962" y="27458"/>
                    <a:pt x="1963962" y="37369"/>
                  </a:cubicBezTo>
                  <a:lnTo>
                    <a:pt x="1963962" y="37369"/>
                  </a:lnTo>
                  <a:cubicBezTo>
                    <a:pt x="1963962" y="58008"/>
                    <a:pt x="1947232" y="74738"/>
                    <a:pt x="1926593" y="74738"/>
                  </a:cubicBezTo>
                  <a:lnTo>
                    <a:pt x="37369" y="74738"/>
                  </a:lnTo>
                  <a:cubicBezTo>
                    <a:pt x="16731" y="74738"/>
                    <a:pt x="0" y="58008"/>
                    <a:pt x="0" y="37369"/>
                  </a:cubicBezTo>
                  <a:lnTo>
                    <a:pt x="0" y="37369"/>
                  </a:lnTo>
                  <a:cubicBezTo>
                    <a:pt x="0" y="16731"/>
                    <a:pt x="16731" y="0"/>
                    <a:pt x="37369" y="0"/>
                  </a:cubicBezTo>
                  <a:close/>
                </a:path>
              </a:pathLst>
            </a:custGeom>
            <a:solidFill>
              <a:srgbClr val="FFF9F7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47625"/>
              <a:ext cx="1963962" cy="12236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8891393" y="6848208"/>
            <a:ext cx="5665190" cy="283772"/>
            <a:chOff x="0" y="0"/>
            <a:chExt cx="1492066" cy="74738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492066" cy="74738"/>
            </a:xfrm>
            <a:custGeom>
              <a:avLst/>
              <a:gdLst/>
              <a:ahLst/>
              <a:cxnLst/>
              <a:rect r="r" b="b" t="t" l="l"/>
              <a:pathLst>
                <a:path h="74738" w="1492066">
                  <a:moveTo>
                    <a:pt x="37369" y="0"/>
                  </a:moveTo>
                  <a:lnTo>
                    <a:pt x="1454697" y="0"/>
                  </a:lnTo>
                  <a:cubicBezTo>
                    <a:pt x="1475336" y="0"/>
                    <a:pt x="1492066" y="16731"/>
                    <a:pt x="1492066" y="37369"/>
                  </a:cubicBezTo>
                  <a:lnTo>
                    <a:pt x="1492066" y="37369"/>
                  </a:lnTo>
                  <a:cubicBezTo>
                    <a:pt x="1492066" y="58008"/>
                    <a:pt x="1475336" y="74738"/>
                    <a:pt x="1454697" y="74738"/>
                  </a:cubicBezTo>
                  <a:lnTo>
                    <a:pt x="37369" y="74738"/>
                  </a:lnTo>
                  <a:cubicBezTo>
                    <a:pt x="16731" y="74738"/>
                    <a:pt x="0" y="58008"/>
                    <a:pt x="0" y="37369"/>
                  </a:cubicBezTo>
                  <a:lnTo>
                    <a:pt x="0" y="37369"/>
                  </a:lnTo>
                  <a:cubicBezTo>
                    <a:pt x="0" y="16731"/>
                    <a:pt x="16731" y="0"/>
                    <a:pt x="37369" y="0"/>
                  </a:cubicBezTo>
                  <a:close/>
                </a:path>
              </a:pathLst>
            </a:custGeom>
            <a:solidFill>
              <a:srgbClr val="FFF9F7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1492066" cy="12236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6494889" y="6760757"/>
            <a:ext cx="1475205" cy="4631827"/>
            <a:chOff x="0" y="0"/>
            <a:chExt cx="354330" cy="111252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F9F7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8" id="18"/>
          <p:cNvGrpSpPr/>
          <p:nvPr/>
        </p:nvGrpSpPr>
        <p:grpSpPr>
          <a:xfrm rot="0">
            <a:off x="15030258" y="8352287"/>
            <a:ext cx="4446765" cy="1406468"/>
            <a:chOff x="0" y="0"/>
            <a:chExt cx="1068070" cy="33782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F9F7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0" id="20"/>
          <p:cNvGrpSpPr/>
          <p:nvPr/>
        </p:nvGrpSpPr>
        <p:grpSpPr>
          <a:xfrm rot="0">
            <a:off x="14567357" y="9425864"/>
            <a:ext cx="228988" cy="718975"/>
            <a:chOff x="0" y="0"/>
            <a:chExt cx="354330" cy="111252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F9F7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2" id="22"/>
          <p:cNvGrpSpPr/>
          <p:nvPr/>
        </p:nvGrpSpPr>
        <p:grpSpPr>
          <a:xfrm rot="0">
            <a:off x="14340010" y="9672909"/>
            <a:ext cx="690248" cy="218319"/>
            <a:chOff x="0" y="0"/>
            <a:chExt cx="1068070" cy="33782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F9F7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4" id="24"/>
          <p:cNvGrpSpPr/>
          <p:nvPr/>
        </p:nvGrpSpPr>
        <p:grpSpPr>
          <a:xfrm rot="0">
            <a:off x="7851472" y="8953934"/>
            <a:ext cx="228988" cy="718975"/>
            <a:chOff x="0" y="0"/>
            <a:chExt cx="354330" cy="111252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6" id="26"/>
          <p:cNvGrpSpPr/>
          <p:nvPr/>
        </p:nvGrpSpPr>
        <p:grpSpPr>
          <a:xfrm rot="0">
            <a:off x="7624125" y="9200979"/>
            <a:ext cx="690248" cy="218319"/>
            <a:chOff x="0" y="0"/>
            <a:chExt cx="1068070" cy="33782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8" id="28"/>
          <p:cNvGrpSpPr/>
          <p:nvPr/>
        </p:nvGrpSpPr>
        <p:grpSpPr>
          <a:xfrm rot="0">
            <a:off x="828695" y="8789041"/>
            <a:ext cx="320597" cy="1006604"/>
            <a:chOff x="0" y="0"/>
            <a:chExt cx="354330" cy="111252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0" id="30"/>
          <p:cNvGrpSpPr/>
          <p:nvPr/>
        </p:nvGrpSpPr>
        <p:grpSpPr>
          <a:xfrm rot="0">
            <a:off x="510397" y="9134918"/>
            <a:ext cx="966386" cy="305658"/>
            <a:chOff x="0" y="0"/>
            <a:chExt cx="1068070" cy="33782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2" id="32"/>
          <p:cNvGrpSpPr/>
          <p:nvPr/>
        </p:nvGrpSpPr>
        <p:grpSpPr>
          <a:xfrm rot="0">
            <a:off x="400921" y="8349440"/>
            <a:ext cx="224882" cy="706081"/>
            <a:chOff x="0" y="0"/>
            <a:chExt cx="354330" cy="111252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4" id="34"/>
          <p:cNvGrpSpPr/>
          <p:nvPr/>
        </p:nvGrpSpPr>
        <p:grpSpPr>
          <a:xfrm rot="0">
            <a:off x="177651" y="8592054"/>
            <a:ext cx="677870" cy="214404"/>
            <a:chOff x="0" y="0"/>
            <a:chExt cx="1068070" cy="33782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6" id="36"/>
          <p:cNvGrpSpPr/>
          <p:nvPr/>
        </p:nvGrpSpPr>
        <p:grpSpPr>
          <a:xfrm rot="0">
            <a:off x="2216791" y="2386927"/>
            <a:ext cx="340594" cy="1069391"/>
            <a:chOff x="0" y="0"/>
            <a:chExt cx="354330" cy="111252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8" id="38"/>
          <p:cNvGrpSpPr/>
          <p:nvPr/>
        </p:nvGrpSpPr>
        <p:grpSpPr>
          <a:xfrm rot="0">
            <a:off x="1878638" y="2754378"/>
            <a:ext cx="1026664" cy="324724"/>
            <a:chOff x="0" y="0"/>
            <a:chExt cx="1068070" cy="33782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0" id="40"/>
          <p:cNvGrpSpPr/>
          <p:nvPr/>
        </p:nvGrpSpPr>
        <p:grpSpPr>
          <a:xfrm rot="0">
            <a:off x="1686174" y="3125222"/>
            <a:ext cx="210904" cy="662192"/>
            <a:chOff x="0" y="0"/>
            <a:chExt cx="354330" cy="111252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2" id="42"/>
          <p:cNvGrpSpPr/>
          <p:nvPr/>
        </p:nvGrpSpPr>
        <p:grpSpPr>
          <a:xfrm rot="0">
            <a:off x="1476783" y="3352756"/>
            <a:ext cx="635735" cy="201077"/>
            <a:chOff x="0" y="0"/>
            <a:chExt cx="1068070" cy="33782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4" id="44"/>
          <p:cNvGrpSpPr/>
          <p:nvPr/>
        </p:nvGrpSpPr>
        <p:grpSpPr>
          <a:xfrm rot="0">
            <a:off x="17394261" y="281925"/>
            <a:ext cx="284853" cy="894378"/>
            <a:chOff x="0" y="0"/>
            <a:chExt cx="354330" cy="111252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6" id="46"/>
          <p:cNvGrpSpPr/>
          <p:nvPr/>
        </p:nvGrpSpPr>
        <p:grpSpPr>
          <a:xfrm rot="0">
            <a:off x="17111450" y="589240"/>
            <a:ext cx="858644" cy="271581"/>
            <a:chOff x="0" y="0"/>
            <a:chExt cx="1068070" cy="33782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8" id="48"/>
          <p:cNvGrpSpPr/>
          <p:nvPr/>
        </p:nvGrpSpPr>
        <p:grpSpPr>
          <a:xfrm rot="0">
            <a:off x="8891393" y="928127"/>
            <a:ext cx="4310257" cy="572553"/>
            <a:chOff x="0" y="0"/>
            <a:chExt cx="1135212" cy="150796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1135212" cy="150796"/>
            </a:xfrm>
            <a:custGeom>
              <a:avLst/>
              <a:gdLst/>
              <a:ahLst/>
              <a:cxnLst/>
              <a:rect r="r" b="b" t="t" l="l"/>
              <a:pathLst>
                <a:path h="150796" w="1135212">
                  <a:moveTo>
                    <a:pt x="75398" y="0"/>
                  </a:moveTo>
                  <a:lnTo>
                    <a:pt x="1059814" y="0"/>
                  </a:lnTo>
                  <a:cubicBezTo>
                    <a:pt x="1079811" y="0"/>
                    <a:pt x="1098988" y="7944"/>
                    <a:pt x="1113128" y="22084"/>
                  </a:cubicBezTo>
                  <a:cubicBezTo>
                    <a:pt x="1127268" y="36223"/>
                    <a:pt x="1135212" y="55401"/>
                    <a:pt x="1135212" y="75398"/>
                  </a:cubicBezTo>
                  <a:lnTo>
                    <a:pt x="1135212" y="75398"/>
                  </a:lnTo>
                  <a:cubicBezTo>
                    <a:pt x="1135212" y="117039"/>
                    <a:pt x="1101455" y="150796"/>
                    <a:pt x="1059814" y="150796"/>
                  </a:cubicBezTo>
                  <a:lnTo>
                    <a:pt x="75398" y="150796"/>
                  </a:lnTo>
                  <a:cubicBezTo>
                    <a:pt x="33757" y="150796"/>
                    <a:pt x="0" y="117039"/>
                    <a:pt x="0" y="75398"/>
                  </a:cubicBezTo>
                  <a:lnTo>
                    <a:pt x="0" y="75398"/>
                  </a:lnTo>
                  <a:cubicBezTo>
                    <a:pt x="0" y="33757"/>
                    <a:pt x="33757" y="0"/>
                    <a:pt x="75398" y="0"/>
                  </a:cubicBezTo>
                  <a:close/>
                </a:path>
              </a:pathLst>
            </a:custGeom>
            <a:solidFill>
              <a:srgbClr val="FFE9E0"/>
            </a:solidFill>
          </p:spPr>
        </p:sp>
        <p:sp>
          <p:nvSpPr>
            <p:cNvPr name="TextBox 50" id="50"/>
            <p:cNvSpPr txBox="true"/>
            <p:nvPr/>
          </p:nvSpPr>
          <p:spPr>
            <a:xfrm>
              <a:off x="0" y="-47625"/>
              <a:ext cx="1135212" cy="1984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1" id="51"/>
          <p:cNvGrpSpPr/>
          <p:nvPr/>
        </p:nvGrpSpPr>
        <p:grpSpPr>
          <a:xfrm rot="0">
            <a:off x="8891393" y="2035964"/>
            <a:ext cx="5287103" cy="572553"/>
            <a:chOff x="0" y="0"/>
            <a:chExt cx="1392488" cy="150796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1392488" cy="150796"/>
            </a:xfrm>
            <a:custGeom>
              <a:avLst/>
              <a:gdLst/>
              <a:ahLst/>
              <a:cxnLst/>
              <a:rect r="r" b="b" t="t" l="l"/>
              <a:pathLst>
                <a:path h="150796" w="1392488">
                  <a:moveTo>
                    <a:pt x="75398" y="0"/>
                  </a:moveTo>
                  <a:lnTo>
                    <a:pt x="1317090" y="0"/>
                  </a:lnTo>
                  <a:cubicBezTo>
                    <a:pt x="1358731" y="0"/>
                    <a:pt x="1392488" y="33757"/>
                    <a:pt x="1392488" y="75398"/>
                  </a:cubicBezTo>
                  <a:lnTo>
                    <a:pt x="1392488" y="75398"/>
                  </a:lnTo>
                  <a:cubicBezTo>
                    <a:pt x="1392488" y="117039"/>
                    <a:pt x="1358731" y="150796"/>
                    <a:pt x="1317090" y="150796"/>
                  </a:cubicBezTo>
                  <a:lnTo>
                    <a:pt x="75398" y="150796"/>
                  </a:lnTo>
                  <a:cubicBezTo>
                    <a:pt x="33757" y="150796"/>
                    <a:pt x="0" y="117039"/>
                    <a:pt x="0" y="75398"/>
                  </a:cubicBezTo>
                  <a:lnTo>
                    <a:pt x="0" y="75398"/>
                  </a:lnTo>
                  <a:cubicBezTo>
                    <a:pt x="0" y="33757"/>
                    <a:pt x="33757" y="0"/>
                    <a:pt x="75398" y="0"/>
                  </a:cubicBezTo>
                  <a:close/>
                </a:path>
              </a:pathLst>
            </a:custGeom>
            <a:solidFill>
              <a:srgbClr val="FFE9E0"/>
            </a:solidFill>
          </p:spPr>
        </p:sp>
        <p:sp>
          <p:nvSpPr>
            <p:cNvPr name="TextBox 53" id="53"/>
            <p:cNvSpPr txBox="true"/>
            <p:nvPr/>
          </p:nvSpPr>
          <p:spPr>
            <a:xfrm>
              <a:off x="0" y="-47625"/>
              <a:ext cx="1392488" cy="1984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4" id="54"/>
          <p:cNvGrpSpPr/>
          <p:nvPr/>
        </p:nvGrpSpPr>
        <p:grpSpPr>
          <a:xfrm rot="0">
            <a:off x="8891393" y="2999957"/>
            <a:ext cx="4851011" cy="572553"/>
            <a:chOff x="0" y="0"/>
            <a:chExt cx="1277633" cy="150796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1277633" cy="150796"/>
            </a:xfrm>
            <a:custGeom>
              <a:avLst/>
              <a:gdLst/>
              <a:ahLst/>
              <a:cxnLst/>
              <a:rect r="r" b="b" t="t" l="l"/>
              <a:pathLst>
                <a:path h="150796" w="1277633">
                  <a:moveTo>
                    <a:pt x="75398" y="0"/>
                  </a:moveTo>
                  <a:lnTo>
                    <a:pt x="1202235" y="0"/>
                  </a:lnTo>
                  <a:cubicBezTo>
                    <a:pt x="1222231" y="0"/>
                    <a:pt x="1241409" y="7944"/>
                    <a:pt x="1255549" y="22084"/>
                  </a:cubicBezTo>
                  <a:cubicBezTo>
                    <a:pt x="1269689" y="36223"/>
                    <a:pt x="1277633" y="55401"/>
                    <a:pt x="1277633" y="75398"/>
                  </a:cubicBezTo>
                  <a:lnTo>
                    <a:pt x="1277633" y="75398"/>
                  </a:lnTo>
                  <a:cubicBezTo>
                    <a:pt x="1277633" y="117039"/>
                    <a:pt x="1243876" y="150796"/>
                    <a:pt x="1202235" y="150796"/>
                  </a:cubicBezTo>
                  <a:lnTo>
                    <a:pt x="75398" y="150796"/>
                  </a:lnTo>
                  <a:cubicBezTo>
                    <a:pt x="33757" y="150796"/>
                    <a:pt x="0" y="117039"/>
                    <a:pt x="0" y="75398"/>
                  </a:cubicBezTo>
                  <a:lnTo>
                    <a:pt x="0" y="75398"/>
                  </a:lnTo>
                  <a:cubicBezTo>
                    <a:pt x="0" y="33757"/>
                    <a:pt x="33757" y="0"/>
                    <a:pt x="75398" y="0"/>
                  </a:cubicBezTo>
                  <a:close/>
                </a:path>
              </a:pathLst>
            </a:custGeom>
            <a:solidFill>
              <a:srgbClr val="FFE9E0"/>
            </a:solidFill>
          </p:spPr>
        </p:sp>
        <p:sp>
          <p:nvSpPr>
            <p:cNvPr name="TextBox 56" id="56"/>
            <p:cNvSpPr txBox="true"/>
            <p:nvPr/>
          </p:nvSpPr>
          <p:spPr>
            <a:xfrm>
              <a:off x="0" y="-47625"/>
              <a:ext cx="1277633" cy="1984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7" id="57"/>
          <p:cNvGrpSpPr/>
          <p:nvPr/>
        </p:nvGrpSpPr>
        <p:grpSpPr>
          <a:xfrm rot="0">
            <a:off x="8891393" y="4501591"/>
            <a:ext cx="2008552" cy="283772"/>
            <a:chOff x="0" y="0"/>
            <a:chExt cx="529001" cy="74738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529001" cy="74738"/>
            </a:xfrm>
            <a:custGeom>
              <a:avLst/>
              <a:gdLst/>
              <a:ahLst/>
              <a:cxnLst/>
              <a:rect r="r" b="b" t="t" l="l"/>
              <a:pathLst>
                <a:path h="74738" w="529001">
                  <a:moveTo>
                    <a:pt x="37369" y="0"/>
                  </a:moveTo>
                  <a:lnTo>
                    <a:pt x="491632" y="0"/>
                  </a:lnTo>
                  <a:cubicBezTo>
                    <a:pt x="512271" y="0"/>
                    <a:pt x="529001" y="16731"/>
                    <a:pt x="529001" y="37369"/>
                  </a:cubicBezTo>
                  <a:lnTo>
                    <a:pt x="529001" y="37369"/>
                  </a:lnTo>
                  <a:cubicBezTo>
                    <a:pt x="529001" y="58008"/>
                    <a:pt x="512271" y="74738"/>
                    <a:pt x="491632" y="74738"/>
                  </a:cubicBezTo>
                  <a:lnTo>
                    <a:pt x="37369" y="74738"/>
                  </a:lnTo>
                  <a:cubicBezTo>
                    <a:pt x="16731" y="74738"/>
                    <a:pt x="0" y="58008"/>
                    <a:pt x="0" y="37369"/>
                  </a:cubicBezTo>
                  <a:lnTo>
                    <a:pt x="0" y="37369"/>
                  </a:lnTo>
                  <a:cubicBezTo>
                    <a:pt x="0" y="16731"/>
                    <a:pt x="16731" y="0"/>
                    <a:pt x="37369" y="0"/>
                  </a:cubicBezTo>
                  <a:close/>
                </a:path>
              </a:pathLst>
            </a:custGeom>
            <a:solidFill>
              <a:srgbClr val="FFF9F7"/>
            </a:solidFill>
          </p:spPr>
        </p:sp>
        <p:sp>
          <p:nvSpPr>
            <p:cNvPr name="TextBox 59" id="59"/>
            <p:cNvSpPr txBox="true"/>
            <p:nvPr/>
          </p:nvSpPr>
          <p:spPr>
            <a:xfrm>
              <a:off x="0" y="-47625"/>
              <a:ext cx="529001" cy="12236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0" id="60"/>
          <p:cNvGrpSpPr/>
          <p:nvPr/>
        </p:nvGrpSpPr>
        <p:grpSpPr>
          <a:xfrm rot="0">
            <a:off x="8891393" y="6848208"/>
            <a:ext cx="7972500" cy="283772"/>
            <a:chOff x="0" y="0"/>
            <a:chExt cx="2099753" cy="74738"/>
          </a:xfrm>
        </p:grpSpPr>
        <p:sp>
          <p:nvSpPr>
            <p:cNvPr name="Freeform 61" id="61"/>
            <p:cNvSpPr/>
            <p:nvPr/>
          </p:nvSpPr>
          <p:spPr>
            <a:xfrm flipH="false" flipV="false" rot="0">
              <a:off x="0" y="0"/>
              <a:ext cx="2099753" cy="74738"/>
            </a:xfrm>
            <a:custGeom>
              <a:avLst/>
              <a:gdLst/>
              <a:ahLst/>
              <a:cxnLst/>
              <a:rect r="r" b="b" t="t" l="l"/>
              <a:pathLst>
                <a:path h="74738" w="2099753">
                  <a:moveTo>
                    <a:pt x="37369" y="0"/>
                  </a:moveTo>
                  <a:lnTo>
                    <a:pt x="2062384" y="0"/>
                  </a:lnTo>
                  <a:cubicBezTo>
                    <a:pt x="2083022" y="0"/>
                    <a:pt x="2099753" y="16731"/>
                    <a:pt x="2099753" y="37369"/>
                  </a:cubicBezTo>
                  <a:lnTo>
                    <a:pt x="2099753" y="37369"/>
                  </a:lnTo>
                  <a:cubicBezTo>
                    <a:pt x="2099753" y="58008"/>
                    <a:pt x="2083022" y="74738"/>
                    <a:pt x="2062384" y="74738"/>
                  </a:cubicBezTo>
                  <a:lnTo>
                    <a:pt x="37369" y="74738"/>
                  </a:lnTo>
                  <a:cubicBezTo>
                    <a:pt x="16731" y="74738"/>
                    <a:pt x="0" y="58008"/>
                    <a:pt x="0" y="37369"/>
                  </a:cubicBezTo>
                  <a:lnTo>
                    <a:pt x="0" y="37369"/>
                  </a:lnTo>
                  <a:cubicBezTo>
                    <a:pt x="0" y="16731"/>
                    <a:pt x="16731" y="0"/>
                    <a:pt x="37369" y="0"/>
                  </a:cubicBezTo>
                  <a:close/>
                </a:path>
              </a:pathLst>
            </a:custGeom>
            <a:solidFill>
              <a:srgbClr val="FFF9F7"/>
            </a:solidFill>
          </p:spPr>
        </p:sp>
        <p:sp>
          <p:nvSpPr>
            <p:cNvPr name="TextBox 62" id="62"/>
            <p:cNvSpPr txBox="true"/>
            <p:nvPr/>
          </p:nvSpPr>
          <p:spPr>
            <a:xfrm>
              <a:off x="0" y="-47625"/>
              <a:ext cx="2099753" cy="12236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3" id="63"/>
          <p:cNvGrpSpPr/>
          <p:nvPr/>
        </p:nvGrpSpPr>
        <p:grpSpPr>
          <a:xfrm rot="0">
            <a:off x="8891393" y="7249796"/>
            <a:ext cx="3460644" cy="283772"/>
            <a:chOff x="0" y="0"/>
            <a:chExt cx="911445" cy="74738"/>
          </a:xfrm>
        </p:grpSpPr>
        <p:sp>
          <p:nvSpPr>
            <p:cNvPr name="Freeform 64" id="64"/>
            <p:cNvSpPr/>
            <p:nvPr/>
          </p:nvSpPr>
          <p:spPr>
            <a:xfrm flipH="false" flipV="false" rot="0">
              <a:off x="0" y="0"/>
              <a:ext cx="911445" cy="74738"/>
            </a:xfrm>
            <a:custGeom>
              <a:avLst/>
              <a:gdLst/>
              <a:ahLst/>
              <a:cxnLst/>
              <a:rect r="r" b="b" t="t" l="l"/>
              <a:pathLst>
                <a:path h="74738" w="911445">
                  <a:moveTo>
                    <a:pt x="37369" y="0"/>
                  </a:moveTo>
                  <a:lnTo>
                    <a:pt x="874076" y="0"/>
                  </a:lnTo>
                  <a:cubicBezTo>
                    <a:pt x="894715" y="0"/>
                    <a:pt x="911445" y="16731"/>
                    <a:pt x="911445" y="37369"/>
                  </a:cubicBezTo>
                  <a:lnTo>
                    <a:pt x="911445" y="37369"/>
                  </a:lnTo>
                  <a:cubicBezTo>
                    <a:pt x="911445" y="58008"/>
                    <a:pt x="894715" y="74738"/>
                    <a:pt x="874076" y="74738"/>
                  </a:cubicBezTo>
                  <a:lnTo>
                    <a:pt x="37369" y="74738"/>
                  </a:lnTo>
                  <a:cubicBezTo>
                    <a:pt x="16731" y="74738"/>
                    <a:pt x="0" y="58008"/>
                    <a:pt x="0" y="37369"/>
                  </a:cubicBezTo>
                  <a:lnTo>
                    <a:pt x="0" y="37369"/>
                  </a:lnTo>
                  <a:cubicBezTo>
                    <a:pt x="0" y="16731"/>
                    <a:pt x="16731" y="0"/>
                    <a:pt x="37369" y="0"/>
                  </a:cubicBezTo>
                  <a:close/>
                </a:path>
              </a:pathLst>
            </a:custGeom>
            <a:solidFill>
              <a:srgbClr val="FFF9F7"/>
            </a:solidFill>
          </p:spPr>
        </p:sp>
        <p:sp>
          <p:nvSpPr>
            <p:cNvPr name="TextBox 65" id="65"/>
            <p:cNvSpPr txBox="true"/>
            <p:nvPr/>
          </p:nvSpPr>
          <p:spPr>
            <a:xfrm>
              <a:off x="0" y="-47625"/>
              <a:ext cx="911445" cy="12236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6" id="66"/>
          <p:cNvSpPr/>
          <p:nvPr/>
        </p:nvSpPr>
        <p:spPr>
          <a:xfrm flipH="false" flipV="false" rot="0">
            <a:off x="855521" y="607035"/>
            <a:ext cx="743665" cy="843331"/>
          </a:xfrm>
          <a:custGeom>
            <a:avLst/>
            <a:gdLst/>
            <a:ahLst/>
            <a:cxnLst/>
            <a:rect r="r" b="b" t="t" l="l"/>
            <a:pathLst>
              <a:path h="843331" w="743665">
                <a:moveTo>
                  <a:pt x="0" y="0"/>
                </a:moveTo>
                <a:lnTo>
                  <a:pt x="743664" y="0"/>
                </a:lnTo>
                <a:lnTo>
                  <a:pt x="743664" y="843330"/>
                </a:lnTo>
                <a:lnTo>
                  <a:pt x="0" y="8433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7" id="67"/>
          <p:cNvSpPr txBox="true"/>
          <p:nvPr/>
        </p:nvSpPr>
        <p:spPr>
          <a:xfrm rot="0">
            <a:off x="9144000" y="4867314"/>
            <a:ext cx="8115300" cy="11884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51"/>
              </a:lnSpc>
            </a:pP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Lorem ipsum dolor sit amet, consectetur adipiscing elit. Suspendisse sed purus hendrerit, consequat eros at, faucibus leo. Duis ornare tempus lacus id porta.</a:t>
            </a: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 </a:t>
            </a:r>
          </a:p>
        </p:txBody>
      </p:sp>
      <p:sp>
        <p:nvSpPr>
          <p:cNvPr name="TextBox 68" id="68"/>
          <p:cNvSpPr txBox="true"/>
          <p:nvPr/>
        </p:nvSpPr>
        <p:spPr>
          <a:xfrm rot="0">
            <a:off x="9144000" y="7613284"/>
            <a:ext cx="6190394" cy="15886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51"/>
              </a:lnSpc>
            </a:pP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Lorem ipsum dolor sit amet, consectetur adipiscing elit. Suspendisse sed purus hendrerit, consequat eros at, faucibus leo. Duis ornare tempus lacus id porta.</a:t>
            </a: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 </a:t>
            </a:r>
          </a:p>
        </p:txBody>
      </p:sp>
      <p:sp>
        <p:nvSpPr>
          <p:cNvPr name="TextBox 69" id="69"/>
          <p:cNvSpPr txBox="true"/>
          <p:nvPr/>
        </p:nvSpPr>
        <p:spPr>
          <a:xfrm rot="0">
            <a:off x="9144000" y="461319"/>
            <a:ext cx="6828408" cy="3111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39"/>
              </a:lnSpc>
            </a:pPr>
            <a:r>
              <a:rPr lang="en-US" sz="6644">
                <a:solidFill>
                  <a:srgbClr val="E16161"/>
                </a:solidFill>
                <a:latin typeface="Bernoru"/>
                <a:ea typeface="Bernoru"/>
                <a:cs typeface="Bernoru"/>
                <a:sym typeface="Bernoru"/>
              </a:rPr>
              <a:t>FUTURE TRENDS IN MEDICINE</a:t>
            </a:r>
          </a:p>
        </p:txBody>
      </p:sp>
      <p:sp>
        <p:nvSpPr>
          <p:cNvPr name="TextBox 70" id="70"/>
          <p:cNvSpPr txBox="true"/>
          <p:nvPr/>
        </p:nvSpPr>
        <p:spPr>
          <a:xfrm rot="0">
            <a:off x="9144000" y="3922851"/>
            <a:ext cx="7614494" cy="7776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99"/>
              </a:lnSpc>
            </a:pPr>
            <a:r>
              <a:rPr lang="en-US" sz="2499">
                <a:solidFill>
                  <a:srgbClr val="E16161"/>
                </a:solidFill>
                <a:latin typeface="Bernoru"/>
                <a:ea typeface="Bernoru"/>
                <a:cs typeface="Bernoru"/>
                <a:sym typeface="Bernoru"/>
              </a:rPr>
              <a:t>Predicting upcoming trends in medical science</a:t>
            </a:r>
          </a:p>
        </p:txBody>
      </p:sp>
      <p:sp>
        <p:nvSpPr>
          <p:cNvPr name="TextBox 71" id="71"/>
          <p:cNvSpPr txBox="true"/>
          <p:nvPr/>
        </p:nvSpPr>
        <p:spPr>
          <a:xfrm rot="0">
            <a:off x="9144000" y="6649771"/>
            <a:ext cx="7614494" cy="7776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99"/>
              </a:lnSpc>
            </a:pPr>
            <a:r>
              <a:rPr lang="en-US" sz="2499">
                <a:solidFill>
                  <a:srgbClr val="E16161"/>
                </a:solidFill>
                <a:latin typeface="Bernoru"/>
                <a:ea typeface="Bernoru"/>
                <a:cs typeface="Bernoru"/>
                <a:sym typeface="Bernoru"/>
              </a:rPr>
              <a:t>Discussion on emerging technologies and research areas</a:t>
            </a:r>
          </a:p>
        </p:txBody>
      </p:sp>
      <p:sp>
        <p:nvSpPr>
          <p:cNvPr name="TextBox 72" id="72"/>
          <p:cNvSpPr txBox="true"/>
          <p:nvPr/>
        </p:nvSpPr>
        <p:spPr>
          <a:xfrm rot="0">
            <a:off x="1357274" y="944141"/>
            <a:ext cx="2904514" cy="4070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49"/>
              </a:lnSpc>
            </a:pPr>
            <a:r>
              <a:rPr lang="en-US" sz="2320">
                <a:solidFill>
                  <a:srgbClr val="E26D6D"/>
                </a:solidFill>
                <a:latin typeface="Bernoru"/>
                <a:ea typeface="Bernoru"/>
                <a:cs typeface="Bernoru"/>
                <a:sym typeface="Bernoru"/>
              </a:rPr>
              <a:t>Liceria &amp; Co.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147241" y="2749111"/>
            <a:ext cx="7993519" cy="7106432"/>
            <a:chOff x="0" y="0"/>
            <a:chExt cx="2105289" cy="187165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05289" cy="1871653"/>
            </a:xfrm>
            <a:custGeom>
              <a:avLst/>
              <a:gdLst/>
              <a:ahLst/>
              <a:cxnLst/>
              <a:rect r="r" b="b" t="t" l="l"/>
              <a:pathLst>
                <a:path h="1871653" w="2105289">
                  <a:moveTo>
                    <a:pt x="31961" y="0"/>
                  </a:moveTo>
                  <a:lnTo>
                    <a:pt x="2073328" y="0"/>
                  </a:lnTo>
                  <a:cubicBezTo>
                    <a:pt x="2081804" y="0"/>
                    <a:pt x="2089934" y="3367"/>
                    <a:pt x="2095928" y="9361"/>
                  </a:cubicBezTo>
                  <a:cubicBezTo>
                    <a:pt x="2101922" y="15355"/>
                    <a:pt x="2105289" y="23485"/>
                    <a:pt x="2105289" y="31961"/>
                  </a:cubicBezTo>
                  <a:lnTo>
                    <a:pt x="2105289" y="1839692"/>
                  </a:lnTo>
                  <a:cubicBezTo>
                    <a:pt x="2105289" y="1848168"/>
                    <a:pt x="2101922" y="1856298"/>
                    <a:pt x="2095928" y="1862292"/>
                  </a:cubicBezTo>
                  <a:cubicBezTo>
                    <a:pt x="2089934" y="1868285"/>
                    <a:pt x="2081804" y="1871653"/>
                    <a:pt x="2073328" y="1871653"/>
                  </a:cubicBezTo>
                  <a:lnTo>
                    <a:pt x="31961" y="1871653"/>
                  </a:lnTo>
                  <a:cubicBezTo>
                    <a:pt x="23485" y="1871653"/>
                    <a:pt x="15355" y="1868285"/>
                    <a:pt x="9361" y="1862292"/>
                  </a:cubicBezTo>
                  <a:cubicBezTo>
                    <a:pt x="3367" y="1856298"/>
                    <a:pt x="0" y="1848168"/>
                    <a:pt x="0" y="1839692"/>
                  </a:cubicBezTo>
                  <a:lnTo>
                    <a:pt x="0" y="31961"/>
                  </a:lnTo>
                  <a:cubicBezTo>
                    <a:pt x="0" y="23485"/>
                    <a:pt x="3367" y="15355"/>
                    <a:pt x="9361" y="9361"/>
                  </a:cubicBezTo>
                  <a:cubicBezTo>
                    <a:pt x="15355" y="3367"/>
                    <a:pt x="23485" y="0"/>
                    <a:pt x="31961" y="0"/>
                  </a:cubicBezTo>
                  <a:close/>
                </a:path>
              </a:pathLst>
            </a:custGeom>
            <a:solidFill>
              <a:srgbClr val="FFF9F7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105289" cy="191927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-283972" y="3876771"/>
            <a:ext cx="5431212" cy="6410229"/>
          </a:xfrm>
          <a:custGeom>
            <a:avLst/>
            <a:gdLst/>
            <a:ahLst/>
            <a:cxnLst/>
            <a:rect r="r" b="b" t="t" l="l"/>
            <a:pathLst>
              <a:path h="6410229" w="5431212">
                <a:moveTo>
                  <a:pt x="0" y="0"/>
                </a:moveTo>
                <a:lnTo>
                  <a:pt x="5431213" y="0"/>
                </a:lnTo>
                <a:lnTo>
                  <a:pt x="5431213" y="6410229"/>
                </a:lnTo>
                <a:lnTo>
                  <a:pt x="0" y="64102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140759" y="3687908"/>
            <a:ext cx="5367097" cy="6417181"/>
          </a:xfrm>
          <a:custGeom>
            <a:avLst/>
            <a:gdLst/>
            <a:ahLst/>
            <a:cxnLst/>
            <a:rect r="r" b="b" t="t" l="l"/>
            <a:pathLst>
              <a:path h="6417181" w="5367097">
                <a:moveTo>
                  <a:pt x="0" y="0"/>
                </a:moveTo>
                <a:lnTo>
                  <a:pt x="5367098" y="0"/>
                </a:lnTo>
                <a:lnTo>
                  <a:pt x="5367098" y="6417182"/>
                </a:lnTo>
                <a:lnTo>
                  <a:pt x="0" y="64171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147241" y="1602516"/>
            <a:ext cx="7993519" cy="756071"/>
            <a:chOff x="0" y="0"/>
            <a:chExt cx="2105289" cy="19913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05289" cy="199130"/>
            </a:xfrm>
            <a:custGeom>
              <a:avLst/>
              <a:gdLst/>
              <a:ahLst/>
              <a:cxnLst/>
              <a:rect r="r" b="b" t="t" l="l"/>
              <a:pathLst>
                <a:path h="199130" w="2105289">
                  <a:moveTo>
                    <a:pt x="96852" y="0"/>
                  </a:moveTo>
                  <a:lnTo>
                    <a:pt x="2008437" y="0"/>
                  </a:lnTo>
                  <a:cubicBezTo>
                    <a:pt x="2061927" y="0"/>
                    <a:pt x="2105289" y="43362"/>
                    <a:pt x="2105289" y="96852"/>
                  </a:cubicBezTo>
                  <a:lnTo>
                    <a:pt x="2105289" y="102277"/>
                  </a:lnTo>
                  <a:cubicBezTo>
                    <a:pt x="2105289" y="155767"/>
                    <a:pt x="2061927" y="199130"/>
                    <a:pt x="2008437" y="199130"/>
                  </a:cubicBezTo>
                  <a:lnTo>
                    <a:pt x="96852" y="199130"/>
                  </a:lnTo>
                  <a:cubicBezTo>
                    <a:pt x="43362" y="199130"/>
                    <a:pt x="0" y="155767"/>
                    <a:pt x="0" y="102277"/>
                  </a:cubicBezTo>
                  <a:lnTo>
                    <a:pt x="0" y="96852"/>
                  </a:lnTo>
                  <a:cubicBezTo>
                    <a:pt x="0" y="43362"/>
                    <a:pt x="43362" y="0"/>
                    <a:pt x="96852" y="0"/>
                  </a:cubicBezTo>
                  <a:close/>
                </a:path>
              </a:pathLst>
            </a:custGeom>
            <a:solidFill>
              <a:srgbClr val="FFE9E0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2105289" cy="246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855521" y="607035"/>
            <a:ext cx="743665" cy="843331"/>
          </a:xfrm>
          <a:custGeom>
            <a:avLst/>
            <a:gdLst/>
            <a:ahLst/>
            <a:cxnLst/>
            <a:rect r="r" b="b" t="t" l="l"/>
            <a:pathLst>
              <a:path h="843331" w="743665">
                <a:moveTo>
                  <a:pt x="0" y="0"/>
                </a:moveTo>
                <a:lnTo>
                  <a:pt x="743664" y="0"/>
                </a:lnTo>
                <a:lnTo>
                  <a:pt x="743664" y="843330"/>
                </a:lnTo>
                <a:lnTo>
                  <a:pt x="0" y="8433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5332947" y="1602516"/>
            <a:ext cx="514936" cy="1616788"/>
            <a:chOff x="0" y="0"/>
            <a:chExt cx="354330" cy="111252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14821703" y="2158056"/>
            <a:ext cx="1552190" cy="490942"/>
            <a:chOff x="0" y="0"/>
            <a:chExt cx="1068070" cy="33782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14672781" y="995817"/>
            <a:ext cx="289541" cy="909097"/>
            <a:chOff x="0" y="0"/>
            <a:chExt cx="354330" cy="111252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7" id="17"/>
          <p:cNvGrpSpPr/>
          <p:nvPr/>
        </p:nvGrpSpPr>
        <p:grpSpPr>
          <a:xfrm rot="0">
            <a:off x="14385315" y="1308189"/>
            <a:ext cx="872775" cy="276050"/>
            <a:chOff x="0" y="0"/>
            <a:chExt cx="1068070" cy="33782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9" id="19"/>
          <p:cNvGrpSpPr/>
          <p:nvPr/>
        </p:nvGrpSpPr>
        <p:grpSpPr>
          <a:xfrm rot="0">
            <a:off x="17032834" y="1602516"/>
            <a:ext cx="289541" cy="909097"/>
            <a:chOff x="0" y="0"/>
            <a:chExt cx="354330" cy="111252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1" id="21"/>
          <p:cNvGrpSpPr/>
          <p:nvPr/>
        </p:nvGrpSpPr>
        <p:grpSpPr>
          <a:xfrm rot="0">
            <a:off x="16745368" y="1914888"/>
            <a:ext cx="872775" cy="276050"/>
            <a:chOff x="0" y="0"/>
            <a:chExt cx="1068070" cy="33782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3" id="23"/>
          <p:cNvGrpSpPr/>
          <p:nvPr/>
        </p:nvGrpSpPr>
        <p:grpSpPr>
          <a:xfrm rot="0">
            <a:off x="2322777" y="2902188"/>
            <a:ext cx="240788" cy="756021"/>
            <a:chOff x="0" y="0"/>
            <a:chExt cx="354330" cy="111252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5" id="25"/>
          <p:cNvGrpSpPr/>
          <p:nvPr/>
        </p:nvGrpSpPr>
        <p:grpSpPr>
          <a:xfrm rot="0">
            <a:off x="2083715" y="3161962"/>
            <a:ext cx="725815" cy="229568"/>
            <a:chOff x="0" y="0"/>
            <a:chExt cx="1068070" cy="33782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7" id="27"/>
          <p:cNvGrpSpPr/>
          <p:nvPr/>
        </p:nvGrpSpPr>
        <p:grpSpPr>
          <a:xfrm rot="0">
            <a:off x="1552272" y="2240093"/>
            <a:ext cx="327265" cy="1027541"/>
            <a:chOff x="0" y="0"/>
            <a:chExt cx="354330" cy="111252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9" id="29"/>
          <p:cNvGrpSpPr/>
          <p:nvPr/>
        </p:nvGrpSpPr>
        <p:grpSpPr>
          <a:xfrm rot="0">
            <a:off x="1227353" y="2593164"/>
            <a:ext cx="986487" cy="312016"/>
            <a:chOff x="0" y="0"/>
            <a:chExt cx="1068070" cy="33782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E26D6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1" id="31"/>
          <p:cNvGrpSpPr/>
          <p:nvPr/>
        </p:nvGrpSpPr>
        <p:grpSpPr>
          <a:xfrm rot="0">
            <a:off x="5502074" y="9090715"/>
            <a:ext cx="289541" cy="909097"/>
            <a:chOff x="0" y="0"/>
            <a:chExt cx="354330" cy="111252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3" id="33"/>
          <p:cNvGrpSpPr/>
          <p:nvPr/>
        </p:nvGrpSpPr>
        <p:grpSpPr>
          <a:xfrm rot="0">
            <a:off x="5214608" y="9403087"/>
            <a:ext cx="872775" cy="276050"/>
            <a:chOff x="0" y="0"/>
            <a:chExt cx="1068070" cy="33782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35" id="35"/>
          <p:cNvSpPr txBox="true"/>
          <p:nvPr/>
        </p:nvSpPr>
        <p:spPr>
          <a:xfrm rot="0">
            <a:off x="5593993" y="3489520"/>
            <a:ext cx="7100014" cy="387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99"/>
              </a:lnSpc>
            </a:pPr>
            <a:r>
              <a:rPr lang="en-US" sz="2499">
                <a:solidFill>
                  <a:srgbClr val="E16161"/>
                </a:solidFill>
                <a:latin typeface="Bernoru"/>
                <a:ea typeface="Bernoru"/>
                <a:cs typeface="Bernoru"/>
                <a:sym typeface="Bernoru"/>
              </a:rPr>
              <a:t>Summarizing key points discussed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6286193" y="4229524"/>
            <a:ext cx="5715613" cy="1588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51"/>
              </a:lnSpc>
            </a:pP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Lorem ipsum dolor sit amet, consectetur adipiscing elit. Suspendisse sed purus hendrerit, consequat eros at, faucibus leo. Duis ornare tempus lacus id porta.</a:t>
            </a: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 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6087383" y="6502898"/>
            <a:ext cx="6113233" cy="7776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99"/>
              </a:lnSpc>
            </a:pPr>
            <a:r>
              <a:rPr lang="en-US" sz="2499">
                <a:solidFill>
                  <a:srgbClr val="E16161"/>
                </a:solidFill>
                <a:latin typeface="Bernoru"/>
                <a:ea typeface="Bernoru"/>
                <a:cs typeface="Bernoru"/>
                <a:sym typeface="Bernoru"/>
              </a:rPr>
              <a:t>Encouraging discussion and questions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6286193" y="7502204"/>
            <a:ext cx="5715613" cy="1588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51"/>
              </a:lnSpc>
            </a:pP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Lorem ipsum dolor sit amet, consectetur adipiscing elit. Suspendisse sed purus hendrerit, consequat eros at, faucibus leo. Duis ornare tempus lacus id porta.</a:t>
            </a:r>
            <a:r>
              <a:rPr lang="en-US" sz="2300">
                <a:solidFill>
                  <a:srgbClr val="E26D6D"/>
                </a:solidFill>
                <a:latin typeface="Hind Guntur"/>
                <a:ea typeface="Hind Guntur"/>
                <a:cs typeface="Hind Guntur"/>
                <a:sym typeface="Hind Guntur"/>
              </a:rPr>
              <a:t> 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357274" y="944141"/>
            <a:ext cx="2904514" cy="4070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49"/>
              </a:lnSpc>
            </a:pPr>
            <a:r>
              <a:rPr lang="en-US" sz="2320">
                <a:solidFill>
                  <a:srgbClr val="E26D6D"/>
                </a:solidFill>
                <a:latin typeface="Bernoru"/>
                <a:ea typeface="Bernoru"/>
                <a:cs typeface="Bernoru"/>
                <a:sym typeface="Bernoru"/>
              </a:rPr>
              <a:t>Liceria &amp; Co.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3466297" y="1000125"/>
            <a:ext cx="11355406" cy="12100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91"/>
              </a:lnSpc>
            </a:pPr>
            <a:r>
              <a:rPr lang="en-US" sz="7815">
                <a:solidFill>
                  <a:srgbClr val="E16161"/>
                </a:solidFill>
                <a:latin typeface="Bernoru"/>
                <a:ea typeface="Bernoru"/>
                <a:cs typeface="Bernoru"/>
                <a:sym typeface="Bernoru"/>
              </a:rPr>
              <a:t>CONCLUSION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7312917" y="-119071"/>
            <a:ext cx="12484848" cy="10525141"/>
            <a:chOff x="0" y="0"/>
            <a:chExt cx="16156940" cy="1362083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50800" y="61214"/>
              <a:ext cx="16127730" cy="13626934"/>
            </a:xfrm>
            <a:custGeom>
              <a:avLst/>
              <a:gdLst/>
              <a:ahLst/>
              <a:cxnLst/>
              <a:rect r="r" b="b" t="t" l="l"/>
              <a:pathLst>
                <a:path h="13626934" w="16127730">
                  <a:moveTo>
                    <a:pt x="0" y="11616480"/>
                  </a:moveTo>
                  <a:cubicBezTo>
                    <a:pt x="181610" y="10261930"/>
                    <a:pt x="254000" y="9916623"/>
                    <a:pt x="314960" y="9588579"/>
                  </a:cubicBezTo>
                  <a:cubicBezTo>
                    <a:pt x="373380" y="9274663"/>
                    <a:pt x="439420" y="8973303"/>
                    <a:pt x="487680" y="8671944"/>
                  </a:cubicBezTo>
                  <a:cubicBezTo>
                    <a:pt x="534670" y="8380001"/>
                    <a:pt x="580390" y="8084920"/>
                    <a:pt x="603250" y="7807103"/>
                  </a:cubicBezTo>
                  <a:cubicBezTo>
                    <a:pt x="624840" y="7552831"/>
                    <a:pt x="622300" y="7344077"/>
                    <a:pt x="631190" y="7069400"/>
                  </a:cubicBezTo>
                  <a:cubicBezTo>
                    <a:pt x="641350" y="6720953"/>
                    <a:pt x="655320" y="6256356"/>
                    <a:pt x="661670" y="5885934"/>
                  </a:cubicBezTo>
                  <a:cubicBezTo>
                    <a:pt x="666750" y="5561031"/>
                    <a:pt x="666750" y="5276937"/>
                    <a:pt x="666750" y="4966159"/>
                  </a:cubicBezTo>
                  <a:cubicBezTo>
                    <a:pt x="668020" y="4647533"/>
                    <a:pt x="665480" y="4306934"/>
                    <a:pt x="664210" y="3993018"/>
                  </a:cubicBezTo>
                  <a:cubicBezTo>
                    <a:pt x="662940" y="3701075"/>
                    <a:pt x="662940" y="3438955"/>
                    <a:pt x="659130" y="3148582"/>
                  </a:cubicBezTo>
                  <a:cubicBezTo>
                    <a:pt x="654050" y="2840944"/>
                    <a:pt x="640080" y="2497206"/>
                    <a:pt x="635000" y="2194276"/>
                  </a:cubicBezTo>
                  <a:cubicBezTo>
                    <a:pt x="629920" y="1918030"/>
                    <a:pt x="629920" y="1593126"/>
                    <a:pt x="628650" y="1403207"/>
                  </a:cubicBezTo>
                  <a:cubicBezTo>
                    <a:pt x="628650" y="1298045"/>
                    <a:pt x="626110" y="1156782"/>
                    <a:pt x="626110" y="1156782"/>
                  </a:cubicBezTo>
                  <a:cubicBezTo>
                    <a:pt x="626110" y="1155212"/>
                    <a:pt x="633730" y="1089290"/>
                    <a:pt x="636270" y="1056329"/>
                  </a:cubicBezTo>
                  <a:cubicBezTo>
                    <a:pt x="640080" y="1021798"/>
                    <a:pt x="646430" y="957445"/>
                    <a:pt x="646430" y="955876"/>
                  </a:cubicBezTo>
                  <a:cubicBezTo>
                    <a:pt x="646430" y="954306"/>
                    <a:pt x="665480" y="891523"/>
                    <a:pt x="675640" y="860131"/>
                  </a:cubicBezTo>
                  <a:cubicBezTo>
                    <a:pt x="684530" y="828739"/>
                    <a:pt x="703580" y="767526"/>
                    <a:pt x="704850" y="765956"/>
                  </a:cubicBezTo>
                  <a:cubicBezTo>
                    <a:pt x="704850" y="764386"/>
                    <a:pt x="735330" y="711021"/>
                    <a:pt x="750570" y="682768"/>
                  </a:cubicBezTo>
                  <a:cubicBezTo>
                    <a:pt x="767080" y="654516"/>
                    <a:pt x="796290" y="599580"/>
                    <a:pt x="797560" y="599580"/>
                  </a:cubicBezTo>
                  <a:cubicBezTo>
                    <a:pt x="798830" y="598011"/>
                    <a:pt x="838200" y="554062"/>
                    <a:pt x="858520" y="532088"/>
                  </a:cubicBezTo>
                  <a:cubicBezTo>
                    <a:pt x="878840" y="510114"/>
                    <a:pt x="919480" y="466166"/>
                    <a:pt x="920750" y="464596"/>
                  </a:cubicBezTo>
                  <a:cubicBezTo>
                    <a:pt x="920750" y="464596"/>
                    <a:pt x="969010" y="433205"/>
                    <a:pt x="993140" y="417509"/>
                  </a:cubicBezTo>
                  <a:cubicBezTo>
                    <a:pt x="1017270" y="401813"/>
                    <a:pt x="1064260" y="370421"/>
                    <a:pt x="1065530" y="370421"/>
                  </a:cubicBezTo>
                  <a:cubicBezTo>
                    <a:pt x="1066800" y="370421"/>
                    <a:pt x="1118870" y="354725"/>
                    <a:pt x="1144270" y="346878"/>
                  </a:cubicBezTo>
                  <a:cubicBezTo>
                    <a:pt x="1170940" y="339030"/>
                    <a:pt x="1223010" y="321764"/>
                    <a:pt x="1224280" y="321764"/>
                  </a:cubicBezTo>
                  <a:cubicBezTo>
                    <a:pt x="1225550" y="321764"/>
                    <a:pt x="1239520" y="324903"/>
                    <a:pt x="1243330" y="321764"/>
                  </a:cubicBezTo>
                  <a:cubicBezTo>
                    <a:pt x="1245870" y="320195"/>
                    <a:pt x="1244600" y="317055"/>
                    <a:pt x="1248410" y="313916"/>
                  </a:cubicBezTo>
                  <a:cubicBezTo>
                    <a:pt x="1258570" y="295081"/>
                    <a:pt x="1310640" y="218172"/>
                    <a:pt x="1348740" y="178932"/>
                  </a:cubicBezTo>
                  <a:cubicBezTo>
                    <a:pt x="1385570" y="139693"/>
                    <a:pt x="1428750" y="106731"/>
                    <a:pt x="1471930" y="78479"/>
                  </a:cubicBezTo>
                  <a:cubicBezTo>
                    <a:pt x="1516380" y="51796"/>
                    <a:pt x="1564640" y="31391"/>
                    <a:pt x="1611630" y="18835"/>
                  </a:cubicBezTo>
                  <a:cubicBezTo>
                    <a:pt x="1659890" y="6278"/>
                    <a:pt x="1710690" y="0"/>
                    <a:pt x="1758950" y="1569"/>
                  </a:cubicBezTo>
                  <a:cubicBezTo>
                    <a:pt x="1808480" y="3139"/>
                    <a:pt x="1842770" y="10987"/>
                    <a:pt x="1906270" y="28252"/>
                  </a:cubicBezTo>
                  <a:cubicBezTo>
                    <a:pt x="2028190" y="59644"/>
                    <a:pt x="2249170" y="117718"/>
                    <a:pt x="2433320" y="205615"/>
                  </a:cubicBezTo>
                  <a:cubicBezTo>
                    <a:pt x="2655570" y="312347"/>
                    <a:pt x="2933700" y="459887"/>
                    <a:pt x="3135630" y="645098"/>
                  </a:cubicBezTo>
                  <a:cubicBezTo>
                    <a:pt x="3326130" y="822461"/>
                    <a:pt x="3481070" y="1064177"/>
                    <a:pt x="3619500" y="1285488"/>
                  </a:cubicBezTo>
                  <a:cubicBezTo>
                    <a:pt x="3747770" y="1492673"/>
                    <a:pt x="3839210" y="1706136"/>
                    <a:pt x="3945890" y="1925878"/>
                  </a:cubicBezTo>
                  <a:cubicBezTo>
                    <a:pt x="4057650" y="2153467"/>
                    <a:pt x="4136390" y="2428144"/>
                    <a:pt x="4273550" y="2630620"/>
                  </a:cubicBezTo>
                  <a:cubicBezTo>
                    <a:pt x="4405630" y="2825248"/>
                    <a:pt x="4566920" y="3007320"/>
                    <a:pt x="4749800" y="3123469"/>
                  </a:cubicBezTo>
                  <a:cubicBezTo>
                    <a:pt x="4937760" y="3241188"/>
                    <a:pt x="5167630" y="3286706"/>
                    <a:pt x="5388610" y="3322806"/>
                  </a:cubicBezTo>
                  <a:cubicBezTo>
                    <a:pt x="5621020" y="3358907"/>
                    <a:pt x="5859780" y="3319667"/>
                    <a:pt x="6113780" y="3329084"/>
                  </a:cubicBezTo>
                  <a:cubicBezTo>
                    <a:pt x="6393180" y="3338502"/>
                    <a:pt x="6711950" y="3325945"/>
                    <a:pt x="6996430" y="3380881"/>
                  </a:cubicBezTo>
                  <a:cubicBezTo>
                    <a:pt x="7272020" y="3434246"/>
                    <a:pt x="7557770" y="3533130"/>
                    <a:pt x="7795260" y="3644571"/>
                  </a:cubicBezTo>
                  <a:cubicBezTo>
                    <a:pt x="8001000" y="3741884"/>
                    <a:pt x="8183880" y="3840768"/>
                    <a:pt x="8347710" y="3989879"/>
                  </a:cubicBezTo>
                  <a:cubicBezTo>
                    <a:pt x="8510270" y="4138989"/>
                    <a:pt x="8646160" y="4327339"/>
                    <a:pt x="8773160" y="4540802"/>
                  </a:cubicBezTo>
                  <a:cubicBezTo>
                    <a:pt x="8914130" y="4776240"/>
                    <a:pt x="9028430" y="5090156"/>
                    <a:pt x="9144000" y="5355415"/>
                  </a:cubicBezTo>
                  <a:cubicBezTo>
                    <a:pt x="9250680" y="5604979"/>
                    <a:pt x="9287510" y="5920465"/>
                    <a:pt x="9441180" y="6086841"/>
                  </a:cubicBezTo>
                  <a:cubicBezTo>
                    <a:pt x="9594850" y="6253216"/>
                    <a:pt x="9856470" y="6308152"/>
                    <a:pt x="10064750" y="6352100"/>
                  </a:cubicBezTo>
                  <a:cubicBezTo>
                    <a:pt x="10264140" y="6396048"/>
                    <a:pt x="10457180" y="6336404"/>
                    <a:pt x="10665460" y="6361518"/>
                  </a:cubicBezTo>
                  <a:cubicBezTo>
                    <a:pt x="10895330" y="6388200"/>
                    <a:pt x="11159490" y="6438427"/>
                    <a:pt x="11386820" y="6526324"/>
                  </a:cubicBezTo>
                  <a:cubicBezTo>
                    <a:pt x="11606530" y="6611082"/>
                    <a:pt x="11823700" y="6730370"/>
                    <a:pt x="12009120" y="6874771"/>
                  </a:cubicBezTo>
                  <a:cubicBezTo>
                    <a:pt x="12184380" y="7009755"/>
                    <a:pt x="12332970" y="7165144"/>
                    <a:pt x="12475210" y="7356633"/>
                  </a:cubicBezTo>
                  <a:cubicBezTo>
                    <a:pt x="12631420" y="7563817"/>
                    <a:pt x="12788900" y="7822799"/>
                    <a:pt x="12896850" y="8086489"/>
                  </a:cubicBezTo>
                  <a:cubicBezTo>
                    <a:pt x="13006070" y="8351748"/>
                    <a:pt x="13075920" y="8660957"/>
                    <a:pt x="13127989" y="8941911"/>
                  </a:cubicBezTo>
                  <a:cubicBezTo>
                    <a:pt x="13174980" y="9200892"/>
                    <a:pt x="13136880" y="9469291"/>
                    <a:pt x="13208000" y="9707868"/>
                  </a:cubicBezTo>
                  <a:cubicBezTo>
                    <a:pt x="13280389" y="9952723"/>
                    <a:pt x="13403580" y="10221121"/>
                    <a:pt x="13564870" y="10387497"/>
                  </a:cubicBezTo>
                  <a:cubicBezTo>
                    <a:pt x="13728700" y="10557012"/>
                    <a:pt x="13971270" y="10602530"/>
                    <a:pt x="14184630" y="10712401"/>
                  </a:cubicBezTo>
                  <a:cubicBezTo>
                    <a:pt x="14413230" y="10830120"/>
                    <a:pt x="14669770" y="10949408"/>
                    <a:pt x="14894561" y="11076543"/>
                  </a:cubicBezTo>
                  <a:cubicBezTo>
                    <a:pt x="15104111" y="11194262"/>
                    <a:pt x="15303500" y="11283728"/>
                    <a:pt x="15491461" y="11442257"/>
                  </a:cubicBezTo>
                  <a:cubicBezTo>
                    <a:pt x="15692120" y="11611772"/>
                    <a:pt x="15995650" y="11792273"/>
                    <a:pt x="16054070" y="12074799"/>
                  </a:cubicBezTo>
                  <a:cubicBezTo>
                    <a:pt x="16127730" y="12431094"/>
                    <a:pt x="15895320" y="13270820"/>
                    <a:pt x="15661639" y="13479575"/>
                  </a:cubicBezTo>
                  <a:cubicBezTo>
                    <a:pt x="15478761" y="13626933"/>
                    <a:pt x="15165070" y="13507828"/>
                    <a:pt x="14926311" y="13495270"/>
                  </a:cubicBezTo>
                  <a:cubicBezTo>
                    <a:pt x="14700250" y="13484283"/>
                    <a:pt x="14494511" y="13427778"/>
                    <a:pt x="14267180" y="13412083"/>
                  </a:cubicBezTo>
                  <a:cubicBezTo>
                    <a:pt x="14025880" y="13396388"/>
                    <a:pt x="13783311" y="13407373"/>
                    <a:pt x="13519150" y="13404235"/>
                  </a:cubicBezTo>
                  <a:cubicBezTo>
                    <a:pt x="13219430" y="13401096"/>
                    <a:pt x="12860020" y="13396388"/>
                    <a:pt x="12561570" y="13393248"/>
                  </a:cubicBezTo>
                  <a:cubicBezTo>
                    <a:pt x="12298680" y="13390109"/>
                    <a:pt x="12071350" y="13386970"/>
                    <a:pt x="11822430" y="13383830"/>
                  </a:cubicBezTo>
                  <a:cubicBezTo>
                    <a:pt x="11569700" y="13382260"/>
                    <a:pt x="11316970" y="13379121"/>
                    <a:pt x="11059160" y="13375981"/>
                  </a:cubicBezTo>
                  <a:cubicBezTo>
                    <a:pt x="10792460" y="13374412"/>
                    <a:pt x="10524490" y="13371273"/>
                    <a:pt x="10246360" y="13368134"/>
                  </a:cubicBezTo>
                  <a:cubicBezTo>
                    <a:pt x="9954260" y="13364996"/>
                    <a:pt x="9640570" y="13360286"/>
                    <a:pt x="9345930" y="13357148"/>
                  </a:cubicBezTo>
                  <a:cubicBezTo>
                    <a:pt x="9061450" y="13355578"/>
                    <a:pt x="8793480" y="13354007"/>
                    <a:pt x="8507730" y="13350870"/>
                  </a:cubicBezTo>
                  <a:cubicBezTo>
                    <a:pt x="8206740" y="13349299"/>
                    <a:pt x="7884160" y="13344589"/>
                    <a:pt x="7581900" y="13343021"/>
                  </a:cubicBezTo>
                  <a:cubicBezTo>
                    <a:pt x="7291070" y="13339881"/>
                    <a:pt x="7004050" y="13339881"/>
                    <a:pt x="6728460" y="13338312"/>
                  </a:cubicBezTo>
                  <a:cubicBezTo>
                    <a:pt x="6466840" y="13338312"/>
                    <a:pt x="6210300" y="13338312"/>
                    <a:pt x="5966460" y="13338312"/>
                  </a:cubicBezTo>
                  <a:cubicBezTo>
                    <a:pt x="5739130" y="13338312"/>
                    <a:pt x="5543550" y="13344589"/>
                    <a:pt x="5311140" y="13341452"/>
                  </a:cubicBezTo>
                  <a:cubicBezTo>
                    <a:pt x="5045710" y="13335173"/>
                    <a:pt x="4744720" y="13316338"/>
                    <a:pt x="4460240" y="13306920"/>
                  </a:cubicBezTo>
                  <a:cubicBezTo>
                    <a:pt x="4173220" y="13297502"/>
                    <a:pt x="3876040" y="13292794"/>
                    <a:pt x="3596640" y="13283378"/>
                  </a:cubicBezTo>
                  <a:cubicBezTo>
                    <a:pt x="3335020" y="13275529"/>
                    <a:pt x="3074670" y="13269250"/>
                    <a:pt x="2835910" y="13255125"/>
                  </a:cubicBezTo>
                  <a:cubicBezTo>
                    <a:pt x="2623820" y="13244138"/>
                    <a:pt x="2438400" y="13231581"/>
                    <a:pt x="2236470" y="13212746"/>
                  </a:cubicBezTo>
                  <a:cubicBezTo>
                    <a:pt x="2033270" y="13193910"/>
                    <a:pt x="1833880" y="13168797"/>
                    <a:pt x="1621790" y="13142115"/>
                  </a:cubicBezTo>
                  <a:cubicBezTo>
                    <a:pt x="1393190" y="13113862"/>
                    <a:pt x="1145540" y="13137407"/>
                    <a:pt x="911860" y="13046369"/>
                  </a:cubicBezTo>
                  <a:cubicBezTo>
                    <a:pt x="655320" y="12944347"/>
                    <a:pt x="303530" y="12777971"/>
                    <a:pt x="152400" y="12525269"/>
                  </a:cubicBezTo>
                  <a:cubicBezTo>
                    <a:pt x="12700" y="12291401"/>
                    <a:pt x="0" y="11616480"/>
                    <a:pt x="0" y="11616480"/>
                  </a:cubicBezTo>
                  <a:moveTo>
                    <a:pt x="7865110" y="9215019"/>
                  </a:moveTo>
                  <a:cubicBezTo>
                    <a:pt x="7866380" y="9215019"/>
                    <a:pt x="7865110" y="9215019"/>
                    <a:pt x="7865110" y="9215019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Freeform 4" id="4"/>
          <p:cNvSpPr/>
          <p:nvPr/>
        </p:nvSpPr>
        <p:spPr>
          <a:xfrm flipH="true" flipV="false" rot="0">
            <a:off x="11630884" y="1605554"/>
            <a:ext cx="6616803" cy="8087204"/>
          </a:xfrm>
          <a:custGeom>
            <a:avLst/>
            <a:gdLst/>
            <a:ahLst/>
            <a:cxnLst/>
            <a:rect r="r" b="b" t="t" l="l"/>
            <a:pathLst>
              <a:path h="8087204" w="6616803">
                <a:moveTo>
                  <a:pt x="6616803" y="0"/>
                </a:moveTo>
                <a:lnTo>
                  <a:pt x="0" y="0"/>
                </a:lnTo>
                <a:lnTo>
                  <a:pt x="0" y="8087204"/>
                </a:lnTo>
                <a:lnTo>
                  <a:pt x="6616803" y="8087204"/>
                </a:lnTo>
                <a:lnTo>
                  <a:pt x="661680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5400000">
            <a:off x="-2020235" y="-462793"/>
            <a:ext cx="3878163" cy="3269420"/>
            <a:chOff x="0" y="0"/>
            <a:chExt cx="16156940" cy="1362083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50800" y="61214"/>
              <a:ext cx="16127730" cy="13626934"/>
            </a:xfrm>
            <a:custGeom>
              <a:avLst/>
              <a:gdLst/>
              <a:ahLst/>
              <a:cxnLst/>
              <a:rect r="r" b="b" t="t" l="l"/>
              <a:pathLst>
                <a:path h="13626934" w="16127730">
                  <a:moveTo>
                    <a:pt x="0" y="11616480"/>
                  </a:moveTo>
                  <a:cubicBezTo>
                    <a:pt x="181610" y="10261930"/>
                    <a:pt x="254000" y="9916623"/>
                    <a:pt x="314960" y="9588579"/>
                  </a:cubicBezTo>
                  <a:cubicBezTo>
                    <a:pt x="373380" y="9274663"/>
                    <a:pt x="439420" y="8973303"/>
                    <a:pt x="487680" y="8671944"/>
                  </a:cubicBezTo>
                  <a:cubicBezTo>
                    <a:pt x="534670" y="8380001"/>
                    <a:pt x="580390" y="8084920"/>
                    <a:pt x="603250" y="7807103"/>
                  </a:cubicBezTo>
                  <a:cubicBezTo>
                    <a:pt x="624840" y="7552831"/>
                    <a:pt x="622300" y="7344077"/>
                    <a:pt x="631190" y="7069400"/>
                  </a:cubicBezTo>
                  <a:cubicBezTo>
                    <a:pt x="641350" y="6720953"/>
                    <a:pt x="655320" y="6256356"/>
                    <a:pt x="661670" y="5885934"/>
                  </a:cubicBezTo>
                  <a:cubicBezTo>
                    <a:pt x="666750" y="5561031"/>
                    <a:pt x="666750" y="5276937"/>
                    <a:pt x="666750" y="4966159"/>
                  </a:cubicBezTo>
                  <a:cubicBezTo>
                    <a:pt x="668020" y="4647533"/>
                    <a:pt x="665480" y="4306934"/>
                    <a:pt x="664210" y="3993018"/>
                  </a:cubicBezTo>
                  <a:cubicBezTo>
                    <a:pt x="662940" y="3701075"/>
                    <a:pt x="662940" y="3438955"/>
                    <a:pt x="659130" y="3148582"/>
                  </a:cubicBezTo>
                  <a:cubicBezTo>
                    <a:pt x="654050" y="2840944"/>
                    <a:pt x="640080" y="2497206"/>
                    <a:pt x="635000" y="2194276"/>
                  </a:cubicBezTo>
                  <a:cubicBezTo>
                    <a:pt x="629920" y="1918030"/>
                    <a:pt x="629920" y="1593126"/>
                    <a:pt x="628650" y="1403207"/>
                  </a:cubicBezTo>
                  <a:cubicBezTo>
                    <a:pt x="628650" y="1298045"/>
                    <a:pt x="626110" y="1156782"/>
                    <a:pt x="626110" y="1156782"/>
                  </a:cubicBezTo>
                  <a:cubicBezTo>
                    <a:pt x="626110" y="1155212"/>
                    <a:pt x="633730" y="1089290"/>
                    <a:pt x="636270" y="1056329"/>
                  </a:cubicBezTo>
                  <a:cubicBezTo>
                    <a:pt x="640080" y="1021798"/>
                    <a:pt x="646430" y="957445"/>
                    <a:pt x="646430" y="955876"/>
                  </a:cubicBezTo>
                  <a:cubicBezTo>
                    <a:pt x="646430" y="954306"/>
                    <a:pt x="665480" y="891523"/>
                    <a:pt x="675640" y="860131"/>
                  </a:cubicBezTo>
                  <a:cubicBezTo>
                    <a:pt x="684530" y="828739"/>
                    <a:pt x="703580" y="767526"/>
                    <a:pt x="704850" y="765956"/>
                  </a:cubicBezTo>
                  <a:cubicBezTo>
                    <a:pt x="704850" y="764386"/>
                    <a:pt x="735330" y="711021"/>
                    <a:pt x="750570" y="682768"/>
                  </a:cubicBezTo>
                  <a:cubicBezTo>
                    <a:pt x="767080" y="654516"/>
                    <a:pt x="796290" y="599580"/>
                    <a:pt x="797560" y="599580"/>
                  </a:cubicBezTo>
                  <a:cubicBezTo>
                    <a:pt x="798830" y="598011"/>
                    <a:pt x="838200" y="554062"/>
                    <a:pt x="858520" y="532088"/>
                  </a:cubicBezTo>
                  <a:cubicBezTo>
                    <a:pt x="878840" y="510114"/>
                    <a:pt x="919480" y="466166"/>
                    <a:pt x="920750" y="464596"/>
                  </a:cubicBezTo>
                  <a:cubicBezTo>
                    <a:pt x="920750" y="464596"/>
                    <a:pt x="969010" y="433205"/>
                    <a:pt x="993140" y="417509"/>
                  </a:cubicBezTo>
                  <a:cubicBezTo>
                    <a:pt x="1017270" y="401813"/>
                    <a:pt x="1064260" y="370421"/>
                    <a:pt x="1065530" y="370421"/>
                  </a:cubicBezTo>
                  <a:cubicBezTo>
                    <a:pt x="1066800" y="370421"/>
                    <a:pt x="1118870" y="354725"/>
                    <a:pt x="1144270" y="346878"/>
                  </a:cubicBezTo>
                  <a:cubicBezTo>
                    <a:pt x="1170940" y="339030"/>
                    <a:pt x="1223010" y="321764"/>
                    <a:pt x="1224280" y="321764"/>
                  </a:cubicBezTo>
                  <a:cubicBezTo>
                    <a:pt x="1225550" y="321764"/>
                    <a:pt x="1239520" y="324903"/>
                    <a:pt x="1243330" y="321764"/>
                  </a:cubicBezTo>
                  <a:cubicBezTo>
                    <a:pt x="1245870" y="320195"/>
                    <a:pt x="1244600" y="317055"/>
                    <a:pt x="1248410" y="313916"/>
                  </a:cubicBezTo>
                  <a:cubicBezTo>
                    <a:pt x="1258570" y="295081"/>
                    <a:pt x="1310640" y="218172"/>
                    <a:pt x="1348740" y="178932"/>
                  </a:cubicBezTo>
                  <a:cubicBezTo>
                    <a:pt x="1385570" y="139693"/>
                    <a:pt x="1428750" y="106731"/>
                    <a:pt x="1471930" y="78479"/>
                  </a:cubicBezTo>
                  <a:cubicBezTo>
                    <a:pt x="1516380" y="51796"/>
                    <a:pt x="1564640" y="31391"/>
                    <a:pt x="1611630" y="18835"/>
                  </a:cubicBezTo>
                  <a:cubicBezTo>
                    <a:pt x="1659890" y="6278"/>
                    <a:pt x="1710690" y="0"/>
                    <a:pt x="1758950" y="1569"/>
                  </a:cubicBezTo>
                  <a:cubicBezTo>
                    <a:pt x="1808480" y="3139"/>
                    <a:pt x="1842770" y="10987"/>
                    <a:pt x="1906270" y="28252"/>
                  </a:cubicBezTo>
                  <a:cubicBezTo>
                    <a:pt x="2028190" y="59644"/>
                    <a:pt x="2249170" y="117718"/>
                    <a:pt x="2433320" y="205615"/>
                  </a:cubicBezTo>
                  <a:cubicBezTo>
                    <a:pt x="2655570" y="312347"/>
                    <a:pt x="2933700" y="459887"/>
                    <a:pt x="3135630" y="645098"/>
                  </a:cubicBezTo>
                  <a:cubicBezTo>
                    <a:pt x="3326130" y="822461"/>
                    <a:pt x="3481070" y="1064177"/>
                    <a:pt x="3619500" y="1285488"/>
                  </a:cubicBezTo>
                  <a:cubicBezTo>
                    <a:pt x="3747770" y="1492673"/>
                    <a:pt x="3839210" y="1706136"/>
                    <a:pt x="3945890" y="1925878"/>
                  </a:cubicBezTo>
                  <a:cubicBezTo>
                    <a:pt x="4057650" y="2153467"/>
                    <a:pt x="4136390" y="2428144"/>
                    <a:pt x="4273550" y="2630620"/>
                  </a:cubicBezTo>
                  <a:cubicBezTo>
                    <a:pt x="4405630" y="2825248"/>
                    <a:pt x="4566920" y="3007320"/>
                    <a:pt x="4749800" y="3123469"/>
                  </a:cubicBezTo>
                  <a:cubicBezTo>
                    <a:pt x="4937760" y="3241188"/>
                    <a:pt x="5167630" y="3286706"/>
                    <a:pt x="5388610" y="3322806"/>
                  </a:cubicBezTo>
                  <a:cubicBezTo>
                    <a:pt x="5621020" y="3358907"/>
                    <a:pt x="5859780" y="3319667"/>
                    <a:pt x="6113780" y="3329084"/>
                  </a:cubicBezTo>
                  <a:cubicBezTo>
                    <a:pt x="6393180" y="3338502"/>
                    <a:pt x="6711950" y="3325945"/>
                    <a:pt x="6996430" y="3380881"/>
                  </a:cubicBezTo>
                  <a:cubicBezTo>
                    <a:pt x="7272020" y="3434246"/>
                    <a:pt x="7557770" y="3533130"/>
                    <a:pt x="7795260" y="3644571"/>
                  </a:cubicBezTo>
                  <a:cubicBezTo>
                    <a:pt x="8001000" y="3741884"/>
                    <a:pt x="8183880" y="3840768"/>
                    <a:pt x="8347710" y="3989879"/>
                  </a:cubicBezTo>
                  <a:cubicBezTo>
                    <a:pt x="8510270" y="4138989"/>
                    <a:pt x="8646160" y="4327339"/>
                    <a:pt x="8773160" y="4540802"/>
                  </a:cubicBezTo>
                  <a:cubicBezTo>
                    <a:pt x="8914130" y="4776240"/>
                    <a:pt x="9028430" y="5090156"/>
                    <a:pt x="9144000" y="5355415"/>
                  </a:cubicBezTo>
                  <a:cubicBezTo>
                    <a:pt x="9250680" y="5604979"/>
                    <a:pt x="9287510" y="5920465"/>
                    <a:pt x="9441180" y="6086841"/>
                  </a:cubicBezTo>
                  <a:cubicBezTo>
                    <a:pt x="9594850" y="6253216"/>
                    <a:pt x="9856470" y="6308152"/>
                    <a:pt x="10064750" y="6352100"/>
                  </a:cubicBezTo>
                  <a:cubicBezTo>
                    <a:pt x="10264140" y="6396048"/>
                    <a:pt x="10457180" y="6336404"/>
                    <a:pt x="10665460" y="6361518"/>
                  </a:cubicBezTo>
                  <a:cubicBezTo>
                    <a:pt x="10895330" y="6388200"/>
                    <a:pt x="11159490" y="6438427"/>
                    <a:pt x="11386820" y="6526324"/>
                  </a:cubicBezTo>
                  <a:cubicBezTo>
                    <a:pt x="11606530" y="6611082"/>
                    <a:pt x="11823700" y="6730370"/>
                    <a:pt x="12009120" y="6874771"/>
                  </a:cubicBezTo>
                  <a:cubicBezTo>
                    <a:pt x="12184380" y="7009755"/>
                    <a:pt x="12332970" y="7165144"/>
                    <a:pt x="12475210" y="7356633"/>
                  </a:cubicBezTo>
                  <a:cubicBezTo>
                    <a:pt x="12631420" y="7563817"/>
                    <a:pt x="12788900" y="7822799"/>
                    <a:pt x="12896850" y="8086489"/>
                  </a:cubicBezTo>
                  <a:cubicBezTo>
                    <a:pt x="13006070" y="8351748"/>
                    <a:pt x="13075920" y="8660957"/>
                    <a:pt x="13127989" y="8941911"/>
                  </a:cubicBezTo>
                  <a:cubicBezTo>
                    <a:pt x="13174980" y="9200892"/>
                    <a:pt x="13136880" y="9469291"/>
                    <a:pt x="13208000" y="9707868"/>
                  </a:cubicBezTo>
                  <a:cubicBezTo>
                    <a:pt x="13280389" y="9952723"/>
                    <a:pt x="13403580" y="10221121"/>
                    <a:pt x="13564870" y="10387497"/>
                  </a:cubicBezTo>
                  <a:cubicBezTo>
                    <a:pt x="13728700" y="10557012"/>
                    <a:pt x="13971270" y="10602530"/>
                    <a:pt x="14184630" y="10712401"/>
                  </a:cubicBezTo>
                  <a:cubicBezTo>
                    <a:pt x="14413230" y="10830120"/>
                    <a:pt x="14669770" y="10949408"/>
                    <a:pt x="14894561" y="11076543"/>
                  </a:cubicBezTo>
                  <a:cubicBezTo>
                    <a:pt x="15104111" y="11194262"/>
                    <a:pt x="15303500" y="11283728"/>
                    <a:pt x="15491461" y="11442257"/>
                  </a:cubicBezTo>
                  <a:cubicBezTo>
                    <a:pt x="15692120" y="11611772"/>
                    <a:pt x="15995650" y="11792273"/>
                    <a:pt x="16054070" y="12074799"/>
                  </a:cubicBezTo>
                  <a:cubicBezTo>
                    <a:pt x="16127730" y="12431094"/>
                    <a:pt x="15895320" y="13270820"/>
                    <a:pt x="15661639" y="13479575"/>
                  </a:cubicBezTo>
                  <a:cubicBezTo>
                    <a:pt x="15478761" y="13626933"/>
                    <a:pt x="15165070" y="13507828"/>
                    <a:pt x="14926311" y="13495270"/>
                  </a:cubicBezTo>
                  <a:cubicBezTo>
                    <a:pt x="14700250" y="13484283"/>
                    <a:pt x="14494511" y="13427778"/>
                    <a:pt x="14267180" y="13412083"/>
                  </a:cubicBezTo>
                  <a:cubicBezTo>
                    <a:pt x="14025880" y="13396388"/>
                    <a:pt x="13783311" y="13407373"/>
                    <a:pt x="13519150" y="13404235"/>
                  </a:cubicBezTo>
                  <a:cubicBezTo>
                    <a:pt x="13219430" y="13401096"/>
                    <a:pt x="12860020" y="13396388"/>
                    <a:pt x="12561570" y="13393248"/>
                  </a:cubicBezTo>
                  <a:cubicBezTo>
                    <a:pt x="12298680" y="13390109"/>
                    <a:pt x="12071350" y="13386970"/>
                    <a:pt x="11822430" y="13383830"/>
                  </a:cubicBezTo>
                  <a:cubicBezTo>
                    <a:pt x="11569700" y="13382260"/>
                    <a:pt x="11316970" y="13379121"/>
                    <a:pt x="11059160" y="13375981"/>
                  </a:cubicBezTo>
                  <a:cubicBezTo>
                    <a:pt x="10792460" y="13374412"/>
                    <a:pt x="10524490" y="13371273"/>
                    <a:pt x="10246360" y="13368134"/>
                  </a:cubicBezTo>
                  <a:cubicBezTo>
                    <a:pt x="9954260" y="13364996"/>
                    <a:pt x="9640570" y="13360286"/>
                    <a:pt x="9345930" y="13357148"/>
                  </a:cubicBezTo>
                  <a:cubicBezTo>
                    <a:pt x="9061450" y="13355578"/>
                    <a:pt x="8793480" y="13354007"/>
                    <a:pt x="8507730" y="13350870"/>
                  </a:cubicBezTo>
                  <a:cubicBezTo>
                    <a:pt x="8206740" y="13349299"/>
                    <a:pt x="7884160" y="13344589"/>
                    <a:pt x="7581900" y="13343021"/>
                  </a:cubicBezTo>
                  <a:cubicBezTo>
                    <a:pt x="7291070" y="13339881"/>
                    <a:pt x="7004050" y="13339881"/>
                    <a:pt x="6728460" y="13338312"/>
                  </a:cubicBezTo>
                  <a:cubicBezTo>
                    <a:pt x="6466840" y="13338312"/>
                    <a:pt x="6210300" y="13338312"/>
                    <a:pt x="5966460" y="13338312"/>
                  </a:cubicBezTo>
                  <a:cubicBezTo>
                    <a:pt x="5739130" y="13338312"/>
                    <a:pt x="5543550" y="13344589"/>
                    <a:pt x="5311140" y="13341452"/>
                  </a:cubicBezTo>
                  <a:cubicBezTo>
                    <a:pt x="5045710" y="13335173"/>
                    <a:pt x="4744720" y="13316338"/>
                    <a:pt x="4460240" y="13306920"/>
                  </a:cubicBezTo>
                  <a:cubicBezTo>
                    <a:pt x="4173220" y="13297502"/>
                    <a:pt x="3876040" y="13292794"/>
                    <a:pt x="3596640" y="13283378"/>
                  </a:cubicBezTo>
                  <a:cubicBezTo>
                    <a:pt x="3335020" y="13275529"/>
                    <a:pt x="3074670" y="13269250"/>
                    <a:pt x="2835910" y="13255125"/>
                  </a:cubicBezTo>
                  <a:cubicBezTo>
                    <a:pt x="2623820" y="13244138"/>
                    <a:pt x="2438400" y="13231581"/>
                    <a:pt x="2236470" y="13212746"/>
                  </a:cubicBezTo>
                  <a:cubicBezTo>
                    <a:pt x="2033270" y="13193910"/>
                    <a:pt x="1833880" y="13168797"/>
                    <a:pt x="1621790" y="13142115"/>
                  </a:cubicBezTo>
                  <a:cubicBezTo>
                    <a:pt x="1393190" y="13113862"/>
                    <a:pt x="1145540" y="13137407"/>
                    <a:pt x="911860" y="13046369"/>
                  </a:cubicBezTo>
                  <a:cubicBezTo>
                    <a:pt x="655320" y="12944347"/>
                    <a:pt x="303530" y="12777971"/>
                    <a:pt x="152400" y="12525269"/>
                  </a:cubicBezTo>
                  <a:cubicBezTo>
                    <a:pt x="12700" y="12291401"/>
                    <a:pt x="0" y="11616480"/>
                    <a:pt x="0" y="11616480"/>
                  </a:cubicBezTo>
                  <a:moveTo>
                    <a:pt x="7865110" y="9215019"/>
                  </a:moveTo>
                  <a:cubicBezTo>
                    <a:pt x="7866380" y="9215019"/>
                    <a:pt x="7865110" y="9215019"/>
                    <a:pt x="7865110" y="9215019"/>
                  </a:cubicBezTo>
                </a:path>
              </a:pathLst>
            </a:custGeom>
            <a:solidFill>
              <a:srgbClr val="F7908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7" id="7"/>
          <p:cNvGrpSpPr/>
          <p:nvPr/>
        </p:nvGrpSpPr>
        <p:grpSpPr>
          <a:xfrm rot="0">
            <a:off x="1028700" y="3435476"/>
            <a:ext cx="7264070" cy="756071"/>
            <a:chOff x="0" y="0"/>
            <a:chExt cx="1913171" cy="19913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13171" cy="199130"/>
            </a:xfrm>
            <a:custGeom>
              <a:avLst/>
              <a:gdLst/>
              <a:ahLst/>
              <a:cxnLst/>
              <a:rect r="r" b="b" t="t" l="l"/>
              <a:pathLst>
                <a:path h="199130" w="1913171">
                  <a:moveTo>
                    <a:pt x="99565" y="0"/>
                  </a:moveTo>
                  <a:lnTo>
                    <a:pt x="1813606" y="0"/>
                  </a:lnTo>
                  <a:cubicBezTo>
                    <a:pt x="1840012" y="0"/>
                    <a:pt x="1865337" y="10490"/>
                    <a:pt x="1884009" y="29162"/>
                  </a:cubicBezTo>
                  <a:cubicBezTo>
                    <a:pt x="1902681" y="47834"/>
                    <a:pt x="1913171" y="73159"/>
                    <a:pt x="1913171" y="99565"/>
                  </a:cubicBezTo>
                  <a:lnTo>
                    <a:pt x="1913171" y="99565"/>
                  </a:lnTo>
                  <a:cubicBezTo>
                    <a:pt x="1913171" y="125971"/>
                    <a:pt x="1902681" y="151296"/>
                    <a:pt x="1884009" y="169968"/>
                  </a:cubicBezTo>
                  <a:cubicBezTo>
                    <a:pt x="1865337" y="188640"/>
                    <a:pt x="1840012" y="199130"/>
                    <a:pt x="1813606" y="199130"/>
                  </a:cubicBezTo>
                  <a:lnTo>
                    <a:pt x="99565" y="199130"/>
                  </a:lnTo>
                  <a:cubicBezTo>
                    <a:pt x="73159" y="199130"/>
                    <a:pt x="47834" y="188640"/>
                    <a:pt x="29162" y="169968"/>
                  </a:cubicBezTo>
                  <a:cubicBezTo>
                    <a:pt x="10490" y="151296"/>
                    <a:pt x="0" y="125971"/>
                    <a:pt x="0" y="99565"/>
                  </a:cubicBezTo>
                  <a:lnTo>
                    <a:pt x="0" y="99565"/>
                  </a:lnTo>
                  <a:cubicBezTo>
                    <a:pt x="0" y="73159"/>
                    <a:pt x="10490" y="47834"/>
                    <a:pt x="29162" y="29162"/>
                  </a:cubicBezTo>
                  <a:cubicBezTo>
                    <a:pt x="47834" y="10490"/>
                    <a:pt x="73159" y="0"/>
                    <a:pt x="99565" y="0"/>
                  </a:cubicBezTo>
                  <a:close/>
                </a:path>
              </a:pathLst>
            </a:custGeom>
            <a:solidFill>
              <a:srgbClr val="FFE9E0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1913171" cy="246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028700" y="372562"/>
            <a:ext cx="1049713" cy="1190396"/>
          </a:xfrm>
          <a:custGeom>
            <a:avLst/>
            <a:gdLst/>
            <a:ahLst/>
            <a:cxnLst/>
            <a:rect r="r" b="b" t="t" l="l"/>
            <a:pathLst>
              <a:path h="1190396" w="1049713">
                <a:moveTo>
                  <a:pt x="0" y="0"/>
                </a:moveTo>
                <a:lnTo>
                  <a:pt x="1049713" y="0"/>
                </a:lnTo>
                <a:lnTo>
                  <a:pt x="1049713" y="1190395"/>
                </a:lnTo>
                <a:lnTo>
                  <a:pt x="0" y="11903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723468" y="6445568"/>
            <a:ext cx="1475205" cy="4631827"/>
            <a:chOff x="0" y="0"/>
            <a:chExt cx="354330" cy="111252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F9F7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-741162" y="8037097"/>
            <a:ext cx="4446765" cy="1406468"/>
            <a:chOff x="0" y="0"/>
            <a:chExt cx="1068070" cy="33782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F9F7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12454799" y="542427"/>
            <a:ext cx="309749" cy="972545"/>
            <a:chOff x="0" y="0"/>
            <a:chExt cx="354330" cy="111252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7" id="17"/>
          <p:cNvGrpSpPr/>
          <p:nvPr/>
        </p:nvGrpSpPr>
        <p:grpSpPr>
          <a:xfrm rot="0">
            <a:off x="12147270" y="876601"/>
            <a:ext cx="933688" cy="295316"/>
            <a:chOff x="0" y="0"/>
            <a:chExt cx="1068070" cy="33782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9" id="19"/>
          <p:cNvGrpSpPr/>
          <p:nvPr/>
        </p:nvGrpSpPr>
        <p:grpSpPr>
          <a:xfrm rot="0">
            <a:off x="13163180" y="415158"/>
            <a:ext cx="193995" cy="609101"/>
            <a:chOff x="0" y="0"/>
            <a:chExt cx="354330" cy="111252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1" id="21"/>
          <p:cNvGrpSpPr/>
          <p:nvPr/>
        </p:nvGrpSpPr>
        <p:grpSpPr>
          <a:xfrm rot="0">
            <a:off x="12970576" y="624450"/>
            <a:ext cx="584765" cy="184955"/>
            <a:chOff x="0" y="0"/>
            <a:chExt cx="1068070" cy="33782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3" id="23"/>
          <p:cNvGrpSpPr/>
          <p:nvPr/>
        </p:nvGrpSpPr>
        <p:grpSpPr>
          <a:xfrm rot="0">
            <a:off x="8046210" y="-554791"/>
            <a:ext cx="1153805" cy="3622698"/>
            <a:chOff x="0" y="0"/>
            <a:chExt cx="354330" cy="111252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F9F7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5" id="25"/>
          <p:cNvGrpSpPr/>
          <p:nvPr/>
        </p:nvGrpSpPr>
        <p:grpSpPr>
          <a:xfrm rot="0">
            <a:off x="6900677" y="689995"/>
            <a:ext cx="3477956" cy="1100043"/>
            <a:chOff x="0" y="0"/>
            <a:chExt cx="1068070" cy="33782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F9F7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7" id="27"/>
          <p:cNvGrpSpPr/>
          <p:nvPr/>
        </p:nvGrpSpPr>
        <p:grpSpPr>
          <a:xfrm rot="0">
            <a:off x="3888608" y="7360234"/>
            <a:ext cx="184326" cy="578745"/>
            <a:chOff x="0" y="0"/>
            <a:chExt cx="354330" cy="111252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9" id="29"/>
          <p:cNvGrpSpPr/>
          <p:nvPr/>
        </p:nvGrpSpPr>
        <p:grpSpPr>
          <a:xfrm rot="0">
            <a:off x="3705603" y="7559094"/>
            <a:ext cx="555621" cy="175738"/>
            <a:chOff x="0" y="0"/>
            <a:chExt cx="1068070" cy="33782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1" id="31"/>
          <p:cNvGrpSpPr/>
          <p:nvPr/>
        </p:nvGrpSpPr>
        <p:grpSpPr>
          <a:xfrm rot="0">
            <a:off x="10681537" y="8902837"/>
            <a:ext cx="305092" cy="957923"/>
            <a:chOff x="0" y="0"/>
            <a:chExt cx="354330" cy="111252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7908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3" id="33"/>
          <p:cNvGrpSpPr/>
          <p:nvPr/>
        </p:nvGrpSpPr>
        <p:grpSpPr>
          <a:xfrm rot="0">
            <a:off x="10378632" y="9231987"/>
            <a:ext cx="919650" cy="290876"/>
            <a:chOff x="0" y="0"/>
            <a:chExt cx="1068070" cy="33782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7908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5" id="35"/>
          <p:cNvGrpSpPr/>
          <p:nvPr/>
        </p:nvGrpSpPr>
        <p:grpSpPr>
          <a:xfrm rot="0">
            <a:off x="10123001" y="8698741"/>
            <a:ext cx="169835" cy="533245"/>
            <a:chOff x="0" y="0"/>
            <a:chExt cx="354330" cy="111252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7908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7" id="37"/>
          <p:cNvGrpSpPr/>
          <p:nvPr/>
        </p:nvGrpSpPr>
        <p:grpSpPr>
          <a:xfrm rot="0">
            <a:off x="9954384" y="8881968"/>
            <a:ext cx="511940" cy="161922"/>
            <a:chOff x="0" y="0"/>
            <a:chExt cx="1068070" cy="33782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7908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9" id="39"/>
          <p:cNvGrpSpPr/>
          <p:nvPr/>
        </p:nvGrpSpPr>
        <p:grpSpPr>
          <a:xfrm rot="0">
            <a:off x="16887185" y="809405"/>
            <a:ext cx="184078" cy="577965"/>
            <a:chOff x="0" y="0"/>
            <a:chExt cx="354330" cy="111252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7908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1" id="41"/>
          <p:cNvGrpSpPr/>
          <p:nvPr/>
        </p:nvGrpSpPr>
        <p:grpSpPr>
          <a:xfrm rot="0">
            <a:off x="16704427" y="1007998"/>
            <a:ext cx="554873" cy="175501"/>
            <a:chOff x="0" y="0"/>
            <a:chExt cx="1068070" cy="33782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7908D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3" id="43"/>
          <p:cNvGrpSpPr/>
          <p:nvPr/>
        </p:nvGrpSpPr>
        <p:grpSpPr>
          <a:xfrm rot="0">
            <a:off x="1028700" y="6299363"/>
            <a:ext cx="7264070" cy="756071"/>
            <a:chOff x="0" y="0"/>
            <a:chExt cx="1913171" cy="19913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1913171" cy="199130"/>
            </a:xfrm>
            <a:custGeom>
              <a:avLst/>
              <a:gdLst/>
              <a:ahLst/>
              <a:cxnLst/>
              <a:rect r="r" b="b" t="t" l="l"/>
              <a:pathLst>
                <a:path h="199130" w="1913171">
                  <a:moveTo>
                    <a:pt x="99565" y="0"/>
                  </a:moveTo>
                  <a:lnTo>
                    <a:pt x="1813606" y="0"/>
                  </a:lnTo>
                  <a:cubicBezTo>
                    <a:pt x="1840012" y="0"/>
                    <a:pt x="1865337" y="10490"/>
                    <a:pt x="1884009" y="29162"/>
                  </a:cubicBezTo>
                  <a:cubicBezTo>
                    <a:pt x="1902681" y="47834"/>
                    <a:pt x="1913171" y="73159"/>
                    <a:pt x="1913171" y="99565"/>
                  </a:cubicBezTo>
                  <a:lnTo>
                    <a:pt x="1913171" y="99565"/>
                  </a:lnTo>
                  <a:cubicBezTo>
                    <a:pt x="1913171" y="125971"/>
                    <a:pt x="1902681" y="151296"/>
                    <a:pt x="1884009" y="169968"/>
                  </a:cubicBezTo>
                  <a:cubicBezTo>
                    <a:pt x="1865337" y="188640"/>
                    <a:pt x="1840012" y="199130"/>
                    <a:pt x="1813606" y="199130"/>
                  </a:cubicBezTo>
                  <a:lnTo>
                    <a:pt x="99565" y="199130"/>
                  </a:lnTo>
                  <a:cubicBezTo>
                    <a:pt x="73159" y="199130"/>
                    <a:pt x="47834" y="188640"/>
                    <a:pt x="29162" y="169968"/>
                  </a:cubicBezTo>
                  <a:cubicBezTo>
                    <a:pt x="10490" y="151296"/>
                    <a:pt x="0" y="125971"/>
                    <a:pt x="0" y="99565"/>
                  </a:cubicBezTo>
                  <a:lnTo>
                    <a:pt x="0" y="99565"/>
                  </a:lnTo>
                  <a:cubicBezTo>
                    <a:pt x="0" y="73159"/>
                    <a:pt x="10490" y="47834"/>
                    <a:pt x="29162" y="29162"/>
                  </a:cubicBezTo>
                  <a:cubicBezTo>
                    <a:pt x="47834" y="10490"/>
                    <a:pt x="73159" y="0"/>
                    <a:pt x="99565" y="0"/>
                  </a:cubicBezTo>
                  <a:close/>
                </a:path>
              </a:pathLst>
            </a:custGeom>
            <a:solidFill>
              <a:srgbClr val="FFE9E0"/>
            </a:solid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47625"/>
              <a:ext cx="1913171" cy="246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028700" y="4913567"/>
            <a:ext cx="6677212" cy="756071"/>
            <a:chOff x="0" y="0"/>
            <a:chExt cx="1758607" cy="19913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1758607" cy="199130"/>
            </a:xfrm>
            <a:custGeom>
              <a:avLst/>
              <a:gdLst/>
              <a:ahLst/>
              <a:cxnLst/>
              <a:rect r="r" b="b" t="t" l="l"/>
              <a:pathLst>
                <a:path h="199130" w="1758607">
                  <a:moveTo>
                    <a:pt x="99565" y="0"/>
                  </a:moveTo>
                  <a:lnTo>
                    <a:pt x="1659042" y="0"/>
                  </a:lnTo>
                  <a:cubicBezTo>
                    <a:pt x="1685449" y="0"/>
                    <a:pt x="1710773" y="10490"/>
                    <a:pt x="1729445" y="29162"/>
                  </a:cubicBezTo>
                  <a:cubicBezTo>
                    <a:pt x="1748117" y="47834"/>
                    <a:pt x="1758607" y="73159"/>
                    <a:pt x="1758607" y="99565"/>
                  </a:cubicBezTo>
                  <a:lnTo>
                    <a:pt x="1758607" y="99565"/>
                  </a:lnTo>
                  <a:cubicBezTo>
                    <a:pt x="1758607" y="125971"/>
                    <a:pt x="1748117" y="151296"/>
                    <a:pt x="1729445" y="169968"/>
                  </a:cubicBezTo>
                  <a:cubicBezTo>
                    <a:pt x="1710773" y="188640"/>
                    <a:pt x="1685449" y="199130"/>
                    <a:pt x="1659042" y="199130"/>
                  </a:cubicBezTo>
                  <a:lnTo>
                    <a:pt x="99565" y="199130"/>
                  </a:lnTo>
                  <a:cubicBezTo>
                    <a:pt x="73159" y="199130"/>
                    <a:pt x="47834" y="188640"/>
                    <a:pt x="29162" y="169968"/>
                  </a:cubicBezTo>
                  <a:cubicBezTo>
                    <a:pt x="10490" y="151296"/>
                    <a:pt x="0" y="125971"/>
                    <a:pt x="0" y="99565"/>
                  </a:cubicBezTo>
                  <a:lnTo>
                    <a:pt x="0" y="99565"/>
                  </a:lnTo>
                  <a:cubicBezTo>
                    <a:pt x="0" y="73159"/>
                    <a:pt x="10490" y="47834"/>
                    <a:pt x="29162" y="29162"/>
                  </a:cubicBezTo>
                  <a:cubicBezTo>
                    <a:pt x="47834" y="10490"/>
                    <a:pt x="73159" y="0"/>
                    <a:pt x="99565" y="0"/>
                  </a:cubicBezTo>
                  <a:close/>
                </a:path>
              </a:pathLst>
            </a:custGeom>
            <a:solidFill>
              <a:srgbClr val="FFE9E0"/>
            </a:solidFill>
          </p:spPr>
        </p:sp>
        <p:sp>
          <p:nvSpPr>
            <p:cNvPr name="TextBox 48" id="48"/>
            <p:cNvSpPr txBox="true"/>
            <p:nvPr/>
          </p:nvSpPr>
          <p:spPr>
            <a:xfrm>
              <a:off x="0" y="-47625"/>
              <a:ext cx="1758607" cy="246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2807532" y="9282015"/>
            <a:ext cx="184326" cy="578745"/>
            <a:chOff x="0" y="0"/>
            <a:chExt cx="354330" cy="1112520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27940" y="45720"/>
              <a:ext cx="273050" cy="1017270"/>
            </a:xfrm>
            <a:custGeom>
              <a:avLst/>
              <a:gdLst/>
              <a:ahLst/>
              <a:cxnLst/>
              <a:rect r="r" b="b" t="t" l="l"/>
              <a:pathLst>
                <a:path h="1017270" w="273050">
                  <a:moveTo>
                    <a:pt x="252730" y="101600"/>
                  </a:moveTo>
                  <a:cubicBezTo>
                    <a:pt x="271780" y="808990"/>
                    <a:pt x="273050" y="895350"/>
                    <a:pt x="250190" y="943610"/>
                  </a:cubicBezTo>
                  <a:cubicBezTo>
                    <a:pt x="237490" y="971550"/>
                    <a:pt x="220980" y="988060"/>
                    <a:pt x="199390" y="999490"/>
                  </a:cubicBezTo>
                  <a:cubicBezTo>
                    <a:pt x="177800" y="1010920"/>
                    <a:pt x="148590" y="1017270"/>
                    <a:pt x="124460" y="1013460"/>
                  </a:cubicBezTo>
                  <a:cubicBezTo>
                    <a:pt x="100330" y="1009650"/>
                    <a:pt x="73660" y="995680"/>
                    <a:pt x="57150" y="979170"/>
                  </a:cubicBezTo>
                  <a:cubicBezTo>
                    <a:pt x="39370" y="961390"/>
                    <a:pt x="26670" y="934720"/>
                    <a:pt x="24130" y="910590"/>
                  </a:cubicBezTo>
                  <a:cubicBezTo>
                    <a:pt x="20320" y="886460"/>
                    <a:pt x="26670" y="855980"/>
                    <a:pt x="39370" y="835660"/>
                  </a:cubicBezTo>
                  <a:cubicBezTo>
                    <a:pt x="50800" y="815340"/>
                    <a:pt x="77470" y="795020"/>
                    <a:pt x="96520" y="786130"/>
                  </a:cubicBezTo>
                  <a:cubicBezTo>
                    <a:pt x="109220" y="778510"/>
                    <a:pt x="120650" y="777240"/>
                    <a:pt x="133350" y="777240"/>
                  </a:cubicBezTo>
                  <a:cubicBezTo>
                    <a:pt x="146050" y="775970"/>
                    <a:pt x="157480" y="775970"/>
                    <a:pt x="171450" y="779780"/>
                  </a:cubicBezTo>
                  <a:cubicBezTo>
                    <a:pt x="190500" y="787400"/>
                    <a:pt x="220980" y="802640"/>
                    <a:pt x="234950" y="821690"/>
                  </a:cubicBezTo>
                  <a:cubicBezTo>
                    <a:pt x="250190" y="840740"/>
                    <a:pt x="259080" y="873760"/>
                    <a:pt x="260350" y="894080"/>
                  </a:cubicBezTo>
                  <a:cubicBezTo>
                    <a:pt x="262890" y="908050"/>
                    <a:pt x="260350" y="918210"/>
                    <a:pt x="255270" y="932180"/>
                  </a:cubicBezTo>
                  <a:cubicBezTo>
                    <a:pt x="247650" y="949960"/>
                    <a:pt x="229870" y="979170"/>
                    <a:pt x="210820" y="993140"/>
                  </a:cubicBezTo>
                  <a:cubicBezTo>
                    <a:pt x="190500" y="1007110"/>
                    <a:pt x="161290" y="1016000"/>
                    <a:pt x="137160" y="1014730"/>
                  </a:cubicBezTo>
                  <a:cubicBezTo>
                    <a:pt x="113030" y="1013460"/>
                    <a:pt x="82550" y="999490"/>
                    <a:pt x="66040" y="988060"/>
                  </a:cubicBezTo>
                  <a:cubicBezTo>
                    <a:pt x="54610" y="979170"/>
                    <a:pt x="46990" y="971550"/>
                    <a:pt x="40640" y="958850"/>
                  </a:cubicBezTo>
                  <a:cubicBezTo>
                    <a:pt x="31750" y="939800"/>
                    <a:pt x="24130" y="913130"/>
                    <a:pt x="22860" y="885190"/>
                  </a:cubicBezTo>
                  <a:cubicBezTo>
                    <a:pt x="21590" y="848360"/>
                    <a:pt x="36830" y="819150"/>
                    <a:pt x="40640" y="762000"/>
                  </a:cubicBezTo>
                  <a:cubicBezTo>
                    <a:pt x="49530" y="624840"/>
                    <a:pt x="0" y="170180"/>
                    <a:pt x="39370" y="69850"/>
                  </a:cubicBezTo>
                  <a:cubicBezTo>
                    <a:pt x="52070" y="35560"/>
                    <a:pt x="71120" y="22860"/>
                    <a:pt x="92710" y="11430"/>
                  </a:cubicBezTo>
                  <a:cubicBezTo>
                    <a:pt x="115570" y="1270"/>
                    <a:pt x="149860" y="0"/>
                    <a:pt x="171450" y="5080"/>
                  </a:cubicBezTo>
                  <a:cubicBezTo>
                    <a:pt x="189230" y="8890"/>
                    <a:pt x="205740" y="17780"/>
                    <a:pt x="218440" y="30480"/>
                  </a:cubicBezTo>
                  <a:cubicBezTo>
                    <a:pt x="233680" y="46990"/>
                    <a:pt x="252730" y="101600"/>
                    <a:pt x="252730" y="10160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51" id="51"/>
          <p:cNvGrpSpPr/>
          <p:nvPr/>
        </p:nvGrpSpPr>
        <p:grpSpPr>
          <a:xfrm rot="0">
            <a:off x="2624527" y="9480876"/>
            <a:ext cx="555621" cy="175738"/>
            <a:chOff x="0" y="0"/>
            <a:chExt cx="1068070" cy="337820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50800" y="24130"/>
              <a:ext cx="967740" cy="293370"/>
            </a:xfrm>
            <a:custGeom>
              <a:avLst/>
              <a:gdLst/>
              <a:ahLst/>
              <a:cxnLst/>
              <a:rect r="r" b="b" t="t" l="l"/>
              <a:pathLst>
                <a:path h="293370" w="967740">
                  <a:moveTo>
                    <a:pt x="100330" y="48260"/>
                  </a:moveTo>
                  <a:cubicBezTo>
                    <a:pt x="468630" y="25400"/>
                    <a:pt x="793750" y="0"/>
                    <a:pt x="883920" y="29210"/>
                  </a:cubicBezTo>
                  <a:cubicBezTo>
                    <a:pt x="918210" y="40640"/>
                    <a:pt x="932180" y="55880"/>
                    <a:pt x="944880" y="76200"/>
                  </a:cubicBezTo>
                  <a:cubicBezTo>
                    <a:pt x="958850" y="96520"/>
                    <a:pt x="966470" y="125730"/>
                    <a:pt x="965200" y="149860"/>
                  </a:cubicBezTo>
                  <a:cubicBezTo>
                    <a:pt x="963930" y="173990"/>
                    <a:pt x="948690" y="203200"/>
                    <a:pt x="937260" y="219710"/>
                  </a:cubicBezTo>
                  <a:cubicBezTo>
                    <a:pt x="928370" y="232410"/>
                    <a:pt x="918210" y="238760"/>
                    <a:pt x="908050" y="245110"/>
                  </a:cubicBezTo>
                  <a:cubicBezTo>
                    <a:pt x="896620" y="251460"/>
                    <a:pt x="886460" y="257810"/>
                    <a:pt x="872490" y="259080"/>
                  </a:cubicBezTo>
                  <a:cubicBezTo>
                    <a:pt x="852170" y="262890"/>
                    <a:pt x="817880" y="261620"/>
                    <a:pt x="796290" y="251460"/>
                  </a:cubicBezTo>
                  <a:cubicBezTo>
                    <a:pt x="774700" y="241300"/>
                    <a:pt x="751840" y="219710"/>
                    <a:pt x="740410" y="199390"/>
                  </a:cubicBezTo>
                  <a:cubicBezTo>
                    <a:pt x="728980" y="177800"/>
                    <a:pt x="723900" y="147320"/>
                    <a:pt x="728980" y="123190"/>
                  </a:cubicBezTo>
                  <a:cubicBezTo>
                    <a:pt x="732790" y="100330"/>
                    <a:pt x="750570" y="71120"/>
                    <a:pt x="764540" y="55880"/>
                  </a:cubicBezTo>
                  <a:cubicBezTo>
                    <a:pt x="773430" y="45720"/>
                    <a:pt x="782320" y="39370"/>
                    <a:pt x="796290" y="34290"/>
                  </a:cubicBezTo>
                  <a:cubicBezTo>
                    <a:pt x="815340" y="27940"/>
                    <a:pt x="848360" y="21590"/>
                    <a:pt x="872490" y="26670"/>
                  </a:cubicBezTo>
                  <a:cubicBezTo>
                    <a:pt x="895350" y="31750"/>
                    <a:pt x="922020" y="46990"/>
                    <a:pt x="937260" y="66040"/>
                  </a:cubicBezTo>
                  <a:cubicBezTo>
                    <a:pt x="952500" y="83820"/>
                    <a:pt x="962660" y="115570"/>
                    <a:pt x="965200" y="137160"/>
                  </a:cubicBezTo>
                  <a:cubicBezTo>
                    <a:pt x="967740" y="151130"/>
                    <a:pt x="966470" y="161290"/>
                    <a:pt x="961390" y="175260"/>
                  </a:cubicBezTo>
                  <a:cubicBezTo>
                    <a:pt x="953770" y="194310"/>
                    <a:pt x="937260" y="223520"/>
                    <a:pt x="918210" y="237490"/>
                  </a:cubicBezTo>
                  <a:cubicBezTo>
                    <a:pt x="899160" y="252730"/>
                    <a:pt x="883920" y="256540"/>
                    <a:pt x="845820" y="262890"/>
                  </a:cubicBezTo>
                  <a:cubicBezTo>
                    <a:pt x="726440" y="281940"/>
                    <a:pt x="167640" y="293370"/>
                    <a:pt x="69850" y="262890"/>
                  </a:cubicBezTo>
                  <a:cubicBezTo>
                    <a:pt x="44450" y="254000"/>
                    <a:pt x="38100" y="246380"/>
                    <a:pt x="26670" y="231140"/>
                  </a:cubicBezTo>
                  <a:cubicBezTo>
                    <a:pt x="12700" y="213360"/>
                    <a:pt x="0" y="181610"/>
                    <a:pt x="0" y="157480"/>
                  </a:cubicBezTo>
                  <a:cubicBezTo>
                    <a:pt x="1270" y="132080"/>
                    <a:pt x="12700" y="101600"/>
                    <a:pt x="29210" y="83820"/>
                  </a:cubicBezTo>
                  <a:cubicBezTo>
                    <a:pt x="46990" y="66040"/>
                    <a:pt x="100330" y="48260"/>
                    <a:pt x="100330" y="48260"/>
                  </a:cubicBezTo>
                </a:path>
              </a:pathLst>
            </a:custGeom>
            <a:solidFill>
              <a:srgbClr val="FFE9E0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53" id="53"/>
          <p:cNvSpPr txBox="true"/>
          <p:nvPr/>
        </p:nvSpPr>
        <p:spPr>
          <a:xfrm rot="0">
            <a:off x="1736944" y="862395"/>
            <a:ext cx="4099838" cy="5472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E16161"/>
                </a:solidFill>
                <a:latin typeface="Bernoru"/>
                <a:ea typeface="Bernoru"/>
                <a:cs typeface="Bernoru"/>
                <a:sym typeface="Bernoru"/>
              </a:rPr>
              <a:t>Liceria &amp; Co.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1518704" y="2897085"/>
            <a:ext cx="6943242" cy="39568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463"/>
              </a:lnSpc>
            </a:pPr>
            <a:r>
              <a:rPr lang="en-US" sz="8111">
                <a:solidFill>
                  <a:srgbClr val="E16161"/>
                </a:solidFill>
                <a:latin typeface="Bernoru"/>
                <a:ea typeface="Bernoru"/>
                <a:cs typeface="Bernoru"/>
                <a:sym typeface="Bernoru"/>
              </a:rPr>
              <a:t>THANK YOU FOR YOUR ATTENTION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DAGgFeCmxyc</dc:identifier>
  <dcterms:modified xsi:type="dcterms:W3CDTF">2011-08-01T06:04:30Z</dcterms:modified>
  <cp:revision>1</cp:revision>
</cp:coreProperties>
</file>