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8288000" cy="10287000"/>
  <p:notesSz cx="6858000" cy="9144000"/>
  <p:embeddedFontLst>
    <p:embeddedFont>
      <p:font typeface="Bogart Bold" charset="1" panose="00000800000000000000"/>
      <p:regular r:id="rId31"/>
    </p:embeddedFont>
    <p:embeddedFont>
      <p:font typeface="Quicksand Semi-Bold" charset="1" panose="00000000000000000000"/>
      <p:regular r:id="rId32"/>
    </p:embeddedFont>
    <p:embeddedFont>
      <p:font typeface="Quicksand Bold" charset="1" panose="00000000000000000000"/>
      <p:regular r:id="rId33"/>
    </p:embeddedFont>
    <p:embeddedFont>
      <p:font typeface="Quicksand" charset="1" panose="00000000000000000000"/>
      <p:regular r:id="rId34"/>
    </p:embeddedFont>
    <p:embeddedFont>
      <p:font typeface="Quicksand Medium" charset="1" panose="0000000000000000000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33.png" Type="http://schemas.openxmlformats.org/officeDocument/2006/relationships/image"/><Relationship Id="rId9" Target="../media/image3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45.png" Type="http://schemas.openxmlformats.org/officeDocument/2006/relationships/image"/><Relationship Id="rId5" Target="../media/image46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11" Target="../media/image52.svg" Type="http://schemas.openxmlformats.org/officeDocument/2006/relationships/image"/><Relationship Id="rId12" Target="../media/image53.png" Type="http://schemas.openxmlformats.org/officeDocument/2006/relationships/image"/><Relationship Id="rId13" Target="../media/image54.svg" Type="http://schemas.openxmlformats.org/officeDocument/2006/relationships/image"/><Relationship Id="rId14" Target="../media/image55.png" Type="http://schemas.openxmlformats.org/officeDocument/2006/relationships/image"/><Relationship Id="rId15" Target="../media/image56.svg" Type="http://schemas.openxmlformats.org/officeDocument/2006/relationships/image"/><Relationship Id="rId16" Target="../media/image43.png" Type="http://schemas.openxmlformats.org/officeDocument/2006/relationships/image"/><Relationship Id="rId17" Target="../media/image44.svg" Type="http://schemas.openxmlformats.org/officeDocument/2006/relationships/image"/><Relationship Id="rId18" Target="../media/image57.png" Type="http://schemas.openxmlformats.org/officeDocument/2006/relationships/image"/><Relationship Id="rId19" Target="../media/image58.svg" Type="http://schemas.openxmlformats.org/officeDocument/2006/relationships/image"/><Relationship Id="rId2" Target="../media/image15.png" Type="http://schemas.openxmlformats.org/officeDocument/2006/relationships/image"/><Relationship Id="rId20" Target="../media/image59.png" Type="http://schemas.openxmlformats.org/officeDocument/2006/relationships/image"/><Relationship Id="rId21" Target="../media/image60.svg" Type="http://schemas.openxmlformats.org/officeDocument/2006/relationships/image"/><Relationship Id="rId22" Target="../media/image61.png" Type="http://schemas.openxmlformats.org/officeDocument/2006/relationships/image"/><Relationship Id="rId23" Target="../media/image62.svg" Type="http://schemas.openxmlformats.org/officeDocument/2006/relationships/image"/><Relationship Id="rId3" Target="../media/image16.svg" Type="http://schemas.openxmlformats.org/officeDocument/2006/relationships/image"/><Relationship Id="rId4" Target="../media/image45.png" Type="http://schemas.openxmlformats.org/officeDocument/2006/relationships/image"/><Relationship Id="rId5" Target="../media/image46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49.png" Type="http://schemas.openxmlformats.org/officeDocument/2006/relationships/image"/><Relationship Id="rId9" Target="../media/image5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3.png" Type="http://schemas.openxmlformats.org/officeDocument/2006/relationships/image"/><Relationship Id="rId5" Target="../media/image64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59.png" Type="http://schemas.openxmlformats.org/officeDocument/2006/relationships/image"/><Relationship Id="rId5" Target="../media/image60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png" Type="http://schemas.openxmlformats.org/officeDocument/2006/relationships/image"/><Relationship Id="rId11" Target="../media/image60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65.png" Type="http://schemas.openxmlformats.org/officeDocument/2006/relationships/image"/><Relationship Id="rId5" Target="../media/image66.svg" Type="http://schemas.openxmlformats.org/officeDocument/2006/relationships/image"/><Relationship Id="rId6" Target="../media/image67.png" Type="http://schemas.openxmlformats.org/officeDocument/2006/relationships/image"/><Relationship Id="rId7" Target="../media/image68.svg" Type="http://schemas.openxmlformats.org/officeDocument/2006/relationships/image"/><Relationship Id="rId8" Target="../media/image43.png" Type="http://schemas.openxmlformats.org/officeDocument/2006/relationships/image"/><Relationship Id="rId9" Target="../media/image44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png" Type="http://schemas.openxmlformats.org/officeDocument/2006/relationships/image"/><Relationship Id="rId11" Target="../media/image60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69.png" Type="http://schemas.openxmlformats.org/officeDocument/2006/relationships/image"/><Relationship Id="rId5" Target="../media/image70.svg" Type="http://schemas.openxmlformats.org/officeDocument/2006/relationships/image"/><Relationship Id="rId6" Target="../media/image71.png" Type="http://schemas.openxmlformats.org/officeDocument/2006/relationships/image"/><Relationship Id="rId7" Target="../media/image72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73.png" Type="http://schemas.openxmlformats.org/officeDocument/2006/relationships/image"/><Relationship Id="rId5" Target="../media/image74.svg" Type="http://schemas.openxmlformats.org/officeDocument/2006/relationships/image"/><Relationship Id="rId6" Target="../media/image75.png" Type="http://schemas.openxmlformats.org/officeDocument/2006/relationships/image"/><Relationship Id="rId7" Target="../media/image76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77.png" Type="http://schemas.openxmlformats.org/officeDocument/2006/relationships/image"/><Relationship Id="rId7" Target="../media/image78.svg" Type="http://schemas.openxmlformats.org/officeDocument/2006/relationships/image"/><Relationship Id="rId8" Target="../media/image73.png" Type="http://schemas.openxmlformats.org/officeDocument/2006/relationships/image"/><Relationship Id="rId9" Target="../media/image74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9.png" Type="http://schemas.openxmlformats.org/officeDocument/2006/relationships/image"/><Relationship Id="rId5" Target="../media/image60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9.png" Type="http://schemas.openxmlformats.org/officeDocument/2006/relationships/image"/><Relationship Id="rId5" Target="../media/image80.svg" Type="http://schemas.openxmlformats.org/officeDocument/2006/relationships/image"/><Relationship Id="rId6" Target="../media/image47.png" Type="http://schemas.openxmlformats.org/officeDocument/2006/relationships/image"/><Relationship Id="rId7" Target="../media/image4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png" Type="http://schemas.openxmlformats.org/officeDocument/2006/relationships/image"/><Relationship Id="rId11" Target="../media/image6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1.png" Type="http://schemas.openxmlformats.org/officeDocument/2006/relationships/image"/><Relationship Id="rId9" Target="../media/image72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81.png" Type="http://schemas.openxmlformats.org/officeDocument/2006/relationships/image"/><Relationship Id="rId5" Target="../media/image82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37.png" Type="http://schemas.openxmlformats.org/officeDocument/2006/relationships/image"/><Relationship Id="rId9" Target="../media/image38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83.png" Type="http://schemas.openxmlformats.org/officeDocument/2006/relationships/image"/><Relationship Id="rId5" Target="../media/image84.svg" Type="http://schemas.openxmlformats.org/officeDocument/2006/relationships/image"/><Relationship Id="rId6" Target="../media/image63.png" Type="http://schemas.openxmlformats.org/officeDocument/2006/relationships/image"/><Relationship Id="rId7" Target="../media/image64.svg" Type="http://schemas.openxmlformats.org/officeDocument/2006/relationships/image"/><Relationship Id="rId8" Target="../media/image85.png" Type="http://schemas.openxmlformats.org/officeDocument/2006/relationships/image"/><Relationship Id="rId9" Target="../media/image86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svg" Type="http://schemas.openxmlformats.org/officeDocument/2006/relationships/image"/><Relationship Id="rId12" Target="../media/image87.png" Type="http://schemas.openxmlformats.org/officeDocument/2006/relationships/image"/><Relationship Id="rId13" Target="../media/image88.svg" Type="http://schemas.openxmlformats.org/officeDocument/2006/relationships/image"/><Relationship Id="rId14" Target="../media/image81.png" Type="http://schemas.openxmlformats.org/officeDocument/2006/relationships/image"/><Relationship Id="rId15" Target="../media/image82.svg" Type="http://schemas.openxmlformats.org/officeDocument/2006/relationships/image"/><Relationship Id="rId16" Target="../media/image45.png" Type="http://schemas.openxmlformats.org/officeDocument/2006/relationships/image"/><Relationship Id="rId17" Target="../media/image46.svg" Type="http://schemas.openxmlformats.org/officeDocument/2006/relationships/image"/><Relationship Id="rId18" Target="../media/image89.png" Type="http://schemas.openxmlformats.org/officeDocument/2006/relationships/image"/><Relationship Id="rId19" Target="../media/image90.svg" Type="http://schemas.openxmlformats.org/officeDocument/2006/relationships/image"/><Relationship Id="rId2" Target="../media/image15.png" Type="http://schemas.openxmlformats.org/officeDocument/2006/relationships/image"/><Relationship Id="rId20" Target="../media/image91.png" Type="http://schemas.openxmlformats.org/officeDocument/2006/relationships/image"/><Relationship Id="rId21" Target="../media/image92.svg" Type="http://schemas.openxmlformats.org/officeDocument/2006/relationships/image"/><Relationship Id="rId22" Target="../media/image53.png" Type="http://schemas.openxmlformats.org/officeDocument/2006/relationships/image"/><Relationship Id="rId23" Target="../media/image54.svg" Type="http://schemas.openxmlformats.org/officeDocument/2006/relationships/image"/><Relationship Id="rId24" Target="../media/image61.png" Type="http://schemas.openxmlformats.org/officeDocument/2006/relationships/image"/><Relationship Id="rId25" Target="../media/image62.svg" Type="http://schemas.openxmlformats.org/officeDocument/2006/relationships/image"/><Relationship Id="rId26" Target="../media/image63.png" Type="http://schemas.openxmlformats.org/officeDocument/2006/relationships/image"/><Relationship Id="rId27" Target="../media/image64.svg" Type="http://schemas.openxmlformats.org/officeDocument/2006/relationships/image"/><Relationship Id="rId28" Target="../media/image93.png" Type="http://schemas.openxmlformats.org/officeDocument/2006/relationships/image"/><Relationship Id="rId29" Target="../media/image94.svg" Type="http://schemas.openxmlformats.org/officeDocument/2006/relationships/image"/><Relationship Id="rId3" Target="../media/image16.svg" Type="http://schemas.openxmlformats.org/officeDocument/2006/relationships/image"/><Relationship Id="rId30" Target="../media/image95.png" Type="http://schemas.openxmlformats.org/officeDocument/2006/relationships/image"/><Relationship Id="rId31" Target="../media/image96.svg" Type="http://schemas.openxmlformats.org/officeDocument/2006/relationships/image"/><Relationship Id="rId32" Target="../media/image97.png" Type="http://schemas.openxmlformats.org/officeDocument/2006/relationships/image"/><Relationship Id="rId33" Target="../media/image98.svg" Type="http://schemas.openxmlformats.org/officeDocument/2006/relationships/image"/><Relationship Id="rId34" Target="../media/image99.png" Type="http://schemas.openxmlformats.org/officeDocument/2006/relationships/image"/><Relationship Id="rId35" Target="../media/image100.svg" Type="http://schemas.openxmlformats.org/officeDocument/2006/relationships/image"/><Relationship Id="rId36" Target="../media/image101.png" Type="http://schemas.openxmlformats.org/officeDocument/2006/relationships/image"/><Relationship Id="rId37" Target="../media/image102.svg" Type="http://schemas.openxmlformats.org/officeDocument/2006/relationships/image"/><Relationship Id="rId38" Target="../media/image103.png" Type="http://schemas.openxmlformats.org/officeDocument/2006/relationships/image"/><Relationship Id="rId39" Target="../media/image104.svg" Type="http://schemas.openxmlformats.org/officeDocument/2006/relationships/image"/><Relationship Id="rId4" Target="../media/image27.png" Type="http://schemas.openxmlformats.org/officeDocument/2006/relationships/image"/><Relationship Id="rId40" Target="../media/image105.png" Type="http://schemas.openxmlformats.org/officeDocument/2006/relationships/image"/><Relationship Id="rId41" Target="../media/image106.svg" Type="http://schemas.openxmlformats.org/officeDocument/2006/relationships/image"/><Relationship Id="rId42" Target="../media/image107.png" Type="http://schemas.openxmlformats.org/officeDocument/2006/relationships/image"/><Relationship Id="rId43" Target="../media/image108.svg" Type="http://schemas.openxmlformats.org/officeDocument/2006/relationships/image"/><Relationship Id="rId44" Target="../media/image109.png" Type="http://schemas.openxmlformats.org/officeDocument/2006/relationships/image"/><Relationship Id="rId45" Target="../media/image110.svg" Type="http://schemas.openxmlformats.org/officeDocument/2006/relationships/image"/><Relationship Id="rId46" Target="../media/image111.png" Type="http://schemas.openxmlformats.org/officeDocument/2006/relationships/image"/><Relationship Id="rId47" Target="../media/image112.svg" Type="http://schemas.openxmlformats.org/officeDocument/2006/relationships/image"/><Relationship Id="rId48" Target="../media/image113.png" Type="http://schemas.openxmlformats.org/officeDocument/2006/relationships/image"/><Relationship Id="rId49" Target="../media/image114.svg" Type="http://schemas.openxmlformats.org/officeDocument/2006/relationships/image"/><Relationship Id="rId5" Target="../media/image2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41.png" Type="http://schemas.openxmlformats.org/officeDocument/2006/relationships/image"/><Relationship Id="rId9" Target="../media/image42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png" Type="http://schemas.openxmlformats.org/officeDocument/2006/relationships/image"/><Relationship Id="rId11" Target="../media/image48.svg" Type="http://schemas.openxmlformats.org/officeDocument/2006/relationships/image"/><Relationship Id="rId12" Target="../media/image59.png" Type="http://schemas.openxmlformats.org/officeDocument/2006/relationships/image"/><Relationship Id="rId13" Target="../media/image60.svg" Type="http://schemas.openxmlformats.org/officeDocument/2006/relationships/image"/><Relationship Id="rId14" Target="../media/image9.png" Type="http://schemas.openxmlformats.org/officeDocument/2006/relationships/image"/><Relationship Id="rId15" Target="../media/image10.svg" Type="http://schemas.openxmlformats.org/officeDocument/2006/relationships/image"/><Relationship Id="rId16" Target="../media/image45.png" Type="http://schemas.openxmlformats.org/officeDocument/2006/relationships/image"/><Relationship Id="rId17" Target="../media/image46.svg" Type="http://schemas.openxmlformats.org/officeDocument/2006/relationships/image"/><Relationship Id="rId18" Target="../media/image117.png" Type="http://schemas.openxmlformats.org/officeDocument/2006/relationships/image"/><Relationship Id="rId19" Target="../media/image118.svg" Type="http://schemas.openxmlformats.org/officeDocument/2006/relationships/image"/><Relationship Id="rId2" Target="../media/image1.png" Type="http://schemas.openxmlformats.org/officeDocument/2006/relationships/image"/><Relationship Id="rId20" Target="../media/image7.png" Type="http://schemas.openxmlformats.org/officeDocument/2006/relationships/image"/><Relationship Id="rId21" Target="../media/image8.svg" Type="http://schemas.openxmlformats.org/officeDocument/2006/relationships/image"/><Relationship Id="rId22" Target="../media/image71.png" Type="http://schemas.openxmlformats.org/officeDocument/2006/relationships/image"/><Relationship Id="rId23" Target="../media/image72.sv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5.png" Type="http://schemas.openxmlformats.org/officeDocument/2006/relationships/image"/><Relationship Id="rId7" Target="../media/image116.svg" Type="http://schemas.openxmlformats.org/officeDocument/2006/relationships/image"/><Relationship Id="rId8" Target="../media/image79.png" Type="http://schemas.openxmlformats.org/officeDocument/2006/relationships/image"/><Relationship Id="rId9" Target="../media/image80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9.png" Type="http://schemas.openxmlformats.org/officeDocument/2006/relationships/image"/><Relationship Id="rId9" Target="../media/image12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1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2901877" y="1434471"/>
            <a:ext cx="12331850" cy="7558102"/>
            <a:chOff x="0" y="0"/>
            <a:chExt cx="5575106" cy="341694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5576376" cy="3415672"/>
            </a:xfrm>
            <a:custGeom>
              <a:avLst/>
              <a:gdLst/>
              <a:ahLst/>
              <a:cxnLst/>
              <a:rect r="r" b="b" t="t" l="l"/>
              <a:pathLst>
                <a:path h="3415672" w="5576376">
                  <a:moveTo>
                    <a:pt x="5564946" y="27940"/>
                  </a:moveTo>
                  <a:cubicBezTo>
                    <a:pt x="5556056" y="24130"/>
                    <a:pt x="5547166" y="21590"/>
                    <a:pt x="5538276" y="21590"/>
                  </a:cubicBezTo>
                  <a:cubicBezTo>
                    <a:pt x="5511606" y="20320"/>
                    <a:pt x="5429392" y="20320"/>
                    <a:pt x="5337320" y="17780"/>
                  </a:cubicBezTo>
                  <a:cubicBezTo>
                    <a:pt x="5126868" y="12700"/>
                    <a:pt x="4920802" y="6350"/>
                    <a:pt x="4710350" y="3810"/>
                  </a:cubicBezTo>
                  <a:cubicBezTo>
                    <a:pt x="4539358" y="1270"/>
                    <a:pt x="4372751" y="3810"/>
                    <a:pt x="4201759" y="2540"/>
                  </a:cubicBezTo>
                  <a:cubicBezTo>
                    <a:pt x="4127224" y="2540"/>
                    <a:pt x="4052689" y="0"/>
                    <a:pt x="3978154" y="2540"/>
                  </a:cubicBezTo>
                  <a:cubicBezTo>
                    <a:pt x="3798394" y="10160"/>
                    <a:pt x="3618633" y="11430"/>
                    <a:pt x="3434489" y="8890"/>
                  </a:cubicBezTo>
                  <a:cubicBezTo>
                    <a:pt x="3342416" y="7620"/>
                    <a:pt x="3250343" y="7620"/>
                    <a:pt x="3158271" y="7620"/>
                  </a:cubicBezTo>
                  <a:cubicBezTo>
                    <a:pt x="2991664" y="7620"/>
                    <a:pt x="2825056" y="7620"/>
                    <a:pt x="2658449" y="6350"/>
                  </a:cubicBezTo>
                  <a:cubicBezTo>
                    <a:pt x="2483073" y="5080"/>
                    <a:pt x="755618" y="2540"/>
                    <a:pt x="584626" y="1270"/>
                  </a:cubicBezTo>
                  <a:cubicBezTo>
                    <a:pt x="444325" y="0"/>
                    <a:pt x="308409" y="1270"/>
                    <a:pt x="168108" y="1270"/>
                  </a:cubicBezTo>
                  <a:cubicBezTo>
                    <a:pt x="71651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4575"/>
                    <a:pt x="16510" y="325250"/>
                    <a:pt x="17780" y="473281"/>
                  </a:cubicBezTo>
                  <a:cubicBezTo>
                    <a:pt x="19050" y="623956"/>
                    <a:pt x="17780" y="774630"/>
                    <a:pt x="16510" y="927948"/>
                  </a:cubicBezTo>
                  <a:cubicBezTo>
                    <a:pt x="15240" y="1083910"/>
                    <a:pt x="2540" y="2720184"/>
                    <a:pt x="2540" y="2876146"/>
                  </a:cubicBezTo>
                  <a:cubicBezTo>
                    <a:pt x="2540" y="3029464"/>
                    <a:pt x="1270" y="3182782"/>
                    <a:pt x="0" y="3336100"/>
                  </a:cubicBezTo>
                  <a:cubicBezTo>
                    <a:pt x="0" y="3361062"/>
                    <a:pt x="3810" y="3371222"/>
                    <a:pt x="15240" y="3376302"/>
                  </a:cubicBezTo>
                  <a:cubicBezTo>
                    <a:pt x="22860" y="3380112"/>
                    <a:pt x="31750" y="3382652"/>
                    <a:pt x="40640" y="3383922"/>
                  </a:cubicBezTo>
                  <a:cubicBezTo>
                    <a:pt x="163723" y="3389002"/>
                    <a:pt x="330331" y="3392812"/>
                    <a:pt x="496938" y="3397892"/>
                  </a:cubicBezTo>
                  <a:cubicBezTo>
                    <a:pt x="589010" y="3400432"/>
                    <a:pt x="681083" y="3405512"/>
                    <a:pt x="773155" y="3406782"/>
                  </a:cubicBezTo>
                  <a:cubicBezTo>
                    <a:pt x="926609" y="3409322"/>
                    <a:pt x="2636527" y="3410592"/>
                    <a:pt x="2789981" y="3411862"/>
                  </a:cubicBezTo>
                  <a:cubicBezTo>
                    <a:pt x="2811903" y="3411862"/>
                    <a:pt x="2833825" y="3411862"/>
                    <a:pt x="2855747" y="3411862"/>
                  </a:cubicBezTo>
                  <a:cubicBezTo>
                    <a:pt x="2960973" y="3411862"/>
                    <a:pt x="3070583" y="3410592"/>
                    <a:pt x="3175808" y="3410592"/>
                  </a:cubicBezTo>
                  <a:cubicBezTo>
                    <a:pt x="3298572" y="3410592"/>
                    <a:pt x="3416951" y="3411862"/>
                    <a:pt x="3539714" y="3411862"/>
                  </a:cubicBezTo>
                  <a:cubicBezTo>
                    <a:pt x="3719475" y="3411862"/>
                    <a:pt x="3903620" y="3411862"/>
                    <a:pt x="4083380" y="3411862"/>
                  </a:cubicBezTo>
                  <a:cubicBezTo>
                    <a:pt x="4249987" y="3411862"/>
                    <a:pt x="4416595" y="3413132"/>
                    <a:pt x="4583202" y="3414402"/>
                  </a:cubicBezTo>
                  <a:cubicBezTo>
                    <a:pt x="4657737" y="3414402"/>
                    <a:pt x="4736657" y="3415672"/>
                    <a:pt x="4811191" y="3415672"/>
                  </a:cubicBezTo>
                  <a:cubicBezTo>
                    <a:pt x="5052333" y="3414402"/>
                    <a:pt x="5289091" y="3408052"/>
                    <a:pt x="5515416" y="3408052"/>
                  </a:cubicBezTo>
                  <a:cubicBezTo>
                    <a:pt x="5519226" y="3408052"/>
                    <a:pt x="5524306" y="3405512"/>
                    <a:pt x="5528116" y="3402972"/>
                  </a:cubicBezTo>
                  <a:cubicBezTo>
                    <a:pt x="5533196" y="3399162"/>
                    <a:pt x="5535736" y="3392812"/>
                    <a:pt x="5538276" y="3390272"/>
                  </a:cubicBezTo>
                  <a:cubicBezTo>
                    <a:pt x="5539546" y="3317596"/>
                    <a:pt x="5540816" y="3206572"/>
                    <a:pt x="5542086" y="3095549"/>
                  </a:cubicBezTo>
                  <a:cubicBezTo>
                    <a:pt x="5543356" y="2923727"/>
                    <a:pt x="5553516" y="1274236"/>
                    <a:pt x="5554786" y="1102414"/>
                  </a:cubicBezTo>
                  <a:cubicBezTo>
                    <a:pt x="5554786" y="999320"/>
                    <a:pt x="5556056" y="896227"/>
                    <a:pt x="5557326" y="793134"/>
                  </a:cubicBezTo>
                  <a:cubicBezTo>
                    <a:pt x="5558596" y="682111"/>
                    <a:pt x="5559866" y="571087"/>
                    <a:pt x="5562406" y="460064"/>
                  </a:cubicBezTo>
                  <a:cubicBezTo>
                    <a:pt x="5563676" y="393978"/>
                    <a:pt x="5563676" y="325250"/>
                    <a:pt x="5568756" y="259164"/>
                  </a:cubicBezTo>
                  <a:cubicBezTo>
                    <a:pt x="5573836" y="179862"/>
                    <a:pt x="5576376" y="103203"/>
                    <a:pt x="5575106" y="44450"/>
                  </a:cubicBezTo>
                  <a:cubicBezTo>
                    <a:pt x="5575106" y="38100"/>
                    <a:pt x="5571296" y="30480"/>
                    <a:pt x="5564946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3414984" y="2226095"/>
            <a:ext cx="11141828" cy="4557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788"/>
              </a:lnSpc>
            </a:pPr>
            <a:r>
              <a:rPr lang="en-US" b="true" sz="11788" spc="-117">
                <a:solidFill>
                  <a:srgbClr val="A2272C"/>
                </a:solidFill>
                <a:latin typeface="Bogart Bold"/>
                <a:ea typeface="Bogart Bold"/>
                <a:cs typeface="Bogart Bold"/>
                <a:sym typeface="Bogart Bold"/>
              </a:rPr>
              <a:t>The Circulatory System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5775267" y="7052665"/>
            <a:ext cx="6421263" cy="1414598"/>
            <a:chOff x="0" y="0"/>
            <a:chExt cx="2902989" cy="6395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1270"/>
              <a:ext cx="2904259" cy="638255"/>
            </a:xfrm>
            <a:custGeom>
              <a:avLst/>
              <a:gdLst/>
              <a:ahLst/>
              <a:cxnLst/>
              <a:rect r="r" b="b" t="t" l="l"/>
              <a:pathLst>
                <a:path h="638255" w="2904259">
                  <a:moveTo>
                    <a:pt x="2892829" y="27940"/>
                  </a:moveTo>
                  <a:cubicBezTo>
                    <a:pt x="2883939" y="24130"/>
                    <a:pt x="2875049" y="21590"/>
                    <a:pt x="2866159" y="21590"/>
                  </a:cubicBezTo>
                  <a:cubicBezTo>
                    <a:pt x="2839489" y="20320"/>
                    <a:pt x="2796483" y="20320"/>
                    <a:pt x="2749545" y="17780"/>
                  </a:cubicBezTo>
                  <a:cubicBezTo>
                    <a:pt x="2642259" y="12700"/>
                    <a:pt x="2537207" y="6350"/>
                    <a:pt x="2429921" y="3810"/>
                  </a:cubicBezTo>
                  <a:cubicBezTo>
                    <a:pt x="2342751" y="1270"/>
                    <a:pt x="2257816" y="3810"/>
                    <a:pt x="2170645" y="2540"/>
                  </a:cubicBezTo>
                  <a:cubicBezTo>
                    <a:pt x="2132648" y="2540"/>
                    <a:pt x="2094651" y="0"/>
                    <a:pt x="2056654" y="2540"/>
                  </a:cubicBezTo>
                  <a:cubicBezTo>
                    <a:pt x="1965013" y="10160"/>
                    <a:pt x="1873373" y="11430"/>
                    <a:pt x="1779497" y="8890"/>
                  </a:cubicBezTo>
                  <a:cubicBezTo>
                    <a:pt x="1732559" y="7620"/>
                    <a:pt x="1685621" y="7620"/>
                    <a:pt x="1638684" y="7620"/>
                  </a:cubicBezTo>
                  <a:cubicBezTo>
                    <a:pt x="1553748" y="7620"/>
                    <a:pt x="1468813" y="7620"/>
                    <a:pt x="1383878" y="6350"/>
                  </a:cubicBezTo>
                  <a:cubicBezTo>
                    <a:pt x="1294473" y="5080"/>
                    <a:pt x="413830" y="2540"/>
                    <a:pt x="326660" y="1270"/>
                  </a:cubicBezTo>
                  <a:cubicBezTo>
                    <a:pt x="255136" y="0"/>
                    <a:pt x="185847" y="1270"/>
                    <a:pt x="114322" y="1270"/>
                  </a:cubicBezTo>
                  <a:cubicBezTo>
                    <a:pt x="65149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82730"/>
                    <a:pt x="16510" y="106069"/>
                    <a:pt x="17780" y="128998"/>
                  </a:cubicBezTo>
                  <a:cubicBezTo>
                    <a:pt x="19050" y="152337"/>
                    <a:pt x="17780" y="175675"/>
                    <a:pt x="16510" y="199423"/>
                  </a:cubicBezTo>
                  <a:cubicBezTo>
                    <a:pt x="15240" y="223581"/>
                    <a:pt x="2540" y="477030"/>
                    <a:pt x="2540" y="501187"/>
                  </a:cubicBezTo>
                  <a:cubicBezTo>
                    <a:pt x="2540" y="524935"/>
                    <a:pt x="1270" y="548683"/>
                    <a:pt x="0" y="572432"/>
                  </a:cubicBezTo>
                  <a:cubicBezTo>
                    <a:pt x="0" y="583645"/>
                    <a:pt x="3810" y="593805"/>
                    <a:pt x="15240" y="598885"/>
                  </a:cubicBezTo>
                  <a:cubicBezTo>
                    <a:pt x="22860" y="602695"/>
                    <a:pt x="31750" y="605235"/>
                    <a:pt x="40640" y="606505"/>
                  </a:cubicBezTo>
                  <a:cubicBezTo>
                    <a:pt x="112087" y="611585"/>
                    <a:pt x="197022" y="615395"/>
                    <a:pt x="281957" y="620475"/>
                  </a:cubicBezTo>
                  <a:cubicBezTo>
                    <a:pt x="328895" y="623015"/>
                    <a:pt x="375833" y="628095"/>
                    <a:pt x="422771" y="629365"/>
                  </a:cubicBezTo>
                  <a:cubicBezTo>
                    <a:pt x="501000" y="631905"/>
                    <a:pt x="1372703" y="633175"/>
                    <a:pt x="1450932" y="634445"/>
                  </a:cubicBezTo>
                  <a:cubicBezTo>
                    <a:pt x="1462108" y="634445"/>
                    <a:pt x="1473284" y="634445"/>
                    <a:pt x="1484459" y="634445"/>
                  </a:cubicBezTo>
                  <a:cubicBezTo>
                    <a:pt x="1538103" y="634445"/>
                    <a:pt x="1593981" y="633175"/>
                    <a:pt x="1647624" y="633175"/>
                  </a:cubicBezTo>
                  <a:cubicBezTo>
                    <a:pt x="1710208" y="633175"/>
                    <a:pt x="1770556" y="634445"/>
                    <a:pt x="1833140" y="634445"/>
                  </a:cubicBezTo>
                  <a:cubicBezTo>
                    <a:pt x="1924781" y="634445"/>
                    <a:pt x="2018656" y="634445"/>
                    <a:pt x="2110297" y="634445"/>
                  </a:cubicBezTo>
                  <a:cubicBezTo>
                    <a:pt x="2195232" y="634445"/>
                    <a:pt x="2280167" y="635715"/>
                    <a:pt x="2365102" y="636985"/>
                  </a:cubicBezTo>
                  <a:cubicBezTo>
                    <a:pt x="2403099" y="636985"/>
                    <a:pt x="2443332" y="638255"/>
                    <a:pt x="2481329" y="638255"/>
                  </a:cubicBezTo>
                  <a:cubicBezTo>
                    <a:pt x="2604261" y="636985"/>
                    <a:pt x="2724958" y="630635"/>
                    <a:pt x="2843299" y="630635"/>
                  </a:cubicBezTo>
                  <a:cubicBezTo>
                    <a:pt x="2847109" y="630635"/>
                    <a:pt x="2852189" y="628095"/>
                    <a:pt x="2855999" y="625555"/>
                  </a:cubicBezTo>
                  <a:cubicBezTo>
                    <a:pt x="2861079" y="621745"/>
                    <a:pt x="2863619" y="615395"/>
                    <a:pt x="2866159" y="612855"/>
                  </a:cubicBezTo>
                  <a:cubicBezTo>
                    <a:pt x="2867429" y="569565"/>
                    <a:pt x="2868699" y="552368"/>
                    <a:pt x="2869969" y="535172"/>
                  </a:cubicBezTo>
                  <a:cubicBezTo>
                    <a:pt x="2871239" y="508557"/>
                    <a:pt x="2881399" y="253061"/>
                    <a:pt x="2882669" y="226447"/>
                  </a:cubicBezTo>
                  <a:cubicBezTo>
                    <a:pt x="2882669" y="210478"/>
                    <a:pt x="2883939" y="194510"/>
                    <a:pt x="2885209" y="178541"/>
                  </a:cubicBezTo>
                  <a:cubicBezTo>
                    <a:pt x="2886479" y="161345"/>
                    <a:pt x="2887749" y="144148"/>
                    <a:pt x="2890289" y="126951"/>
                  </a:cubicBezTo>
                  <a:cubicBezTo>
                    <a:pt x="2891559" y="116715"/>
                    <a:pt x="2891559" y="106069"/>
                    <a:pt x="2896639" y="95833"/>
                  </a:cubicBezTo>
                  <a:cubicBezTo>
                    <a:pt x="2901719" y="83549"/>
                    <a:pt x="2904259" y="71675"/>
                    <a:pt x="2902989" y="44450"/>
                  </a:cubicBezTo>
                  <a:cubicBezTo>
                    <a:pt x="2902989" y="38100"/>
                    <a:pt x="2899179" y="30480"/>
                    <a:pt x="2892829" y="27940"/>
                  </a:cubicBezTo>
                  <a:close/>
                </a:path>
              </a:pathLst>
            </a:custGeom>
            <a:solidFill>
              <a:srgbClr val="3E4A9D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-813610">
            <a:off x="1402688" y="5535703"/>
            <a:ext cx="3615728" cy="4323154"/>
          </a:xfrm>
          <a:custGeom>
            <a:avLst/>
            <a:gdLst/>
            <a:ahLst/>
            <a:cxnLst/>
            <a:rect r="r" b="b" t="t" l="l"/>
            <a:pathLst>
              <a:path h="4323154" w="3615728">
                <a:moveTo>
                  <a:pt x="0" y="0"/>
                </a:moveTo>
                <a:lnTo>
                  <a:pt x="3615729" y="0"/>
                </a:lnTo>
                <a:lnTo>
                  <a:pt x="3615729" y="4323153"/>
                </a:lnTo>
                <a:lnTo>
                  <a:pt x="0" y="43231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426033">
            <a:off x="11872025" y="841283"/>
            <a:ext cx="4176815" cy="3022495"/>
          </a:xfrm>
          <a:custGeom>
            <a:avLst/>
            <a:gdLst/>
            <a:ahLst/>
            <a:cxnLst/>
            <a:rect r="r" b="b" t="t" l="l"/>
            <a:pathLst>
              <a:path h="3022495" w="4176815">
                <a:moveTo>
                  <a:pt x="0" y="0"/>
                </a:moveTo>
                <a:lnTo>
                  <a:pt x="4176815" y="0"/>
                </a:lnTo>
                <a:lnTo>
                  <a:pt x="4176815" y="3022496"/>
                </a:lnTo>
                <a:lnTo>
                  <a:pt x="0" y="30224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4199284">
            <a:off x="2069486" y="902299"/>
            <a:ext cx="2690997" cy="2896376"/>
          </a:xfrm>
          <a:custGeom>
            <a:avLst/>
            <a:gdLst/>
            <a:ahLst/>
            <a:cxnLst/>
            <a:rect r="r" b="b" t="t" l="l"/>
            <a:pathLst>
              <a:path h="2896376" w="2690997">
                <a:moveTo>
                  <a:pt x="0" y="0"/>
                </a:moveTo>
                <a:lnTo>
                  <a:pt x="2690997" y="0"/>
                </a:lnTo>
                <a:lnTo>
                  <a:pt x="2690997" y="2896376"/>
                </a:lnTo>
                <a:lnTo>
                  <a:pt x="0" y="28963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-5312293">
            <a:off x="13306441" y="4649300"/>
            <a:ext cx="2768371" cy="2541868"/>
          </a:xfrm>
          <a:custGeom>
            <a:avLst/>
            <a:gdLst/>
            <a:ahLst/>
            <a:cxnLst/>
            <a:rect r="r" b="b" t="t" l="l"/>
            <a:pathLst>
              <a:path h="2541868" w="2768371">
                <a:moveTo>
                  <a:pt x="2768371" y="0"/>
                </a:moveTo>
                <a:lnTo>
                  <a:pt x="0" y="0"/>
                </a:lnTo>
                <a:lnTo>
                  <a:pt x="0" y="2541868"/>
                </a:lnTo>
                <a:lnTo>
                  <a:pt x="2768371" y="2541868"/>
                </a:lnTo>
                <a:lnTo>
                  <a:pt x="276837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518826" y="7311637"/>
            <a:ext cx="4934145" cy="887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0"/>
              </a:lnSpc>
            </a:pPr>
            <a:r>
              <a:rPr lang="en-US" b="true" sz="3000">
                <a:solidFill>
                  <a:srgbClr val="FFFFFF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The role of the heart, blood and blood vessels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4863923">
            <a:off x="2155481" y="3539906"/>
            <a:ext cx="1274852" cy="1469930"/>
          </a:xfrm>
          <a:custGeom>
            <a:avLst/>
            <a:gdLst/>
            <a:ahLst/>
            <a:cxnLst/>
            <a:rect r="r" b="b" t="t" l="l"/>
            <a:pathLst>
              <a:path h="1469930" w="1274852">
                <a:moveTo>
                  <a:pt x="0" y="0"/>
                </a:moveTo>
                <a:lnTo>
                  <a:pt x="1274852" y="0"/>
                </a:lnTo>
                <a:lnTo>
                  <a:pt x="1274852" y="1469930"/>
                </a:lnTo>
                <a:lnTo>
                  <a:pt x="0" y="14699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2551" t="-12414" r="0" b="-83742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3531975">
            <a:off x="13289606" y="8153261"/>
            <a:ext cx="1329591" cy="1247748"/>
          </a:xfrm>
          <a:custGeom>
            <a:avLst/>
            <a:gdLst/>
            <a:ahLst/>
            <a:cxnLst/>
            <a:rect r="r" b="b" t="t" l="l"/>
            <a:pathLst>
              <a:path h="1247748" w="1329591">
                <a:moveTo>
                  <a:pt x="0" y="0"/>
                </a:moveTo>
                <a:lnTo>
                  <a:pt x="1329590" y="0"/>
                </a:lnTo>
                <a:lnTo>
                  <a:pt x="1329590" y="1247747"/>
                </a:lnTo>
                <a:lnTo>
                  <a:pt x="0" y="12477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68858" t="-92879" r="-122806" b="-109134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44640">
            <a:off x="14853767" y="7359502"/>
            <a:ext cx="1121060" cy="1052053"/>
          </a:xfrm>
          <a:custGeom>
            <a:avLst/>
            <a:gdLst/>
            <a:ahLst/>
            <a:cxnLst/>
            <a:rect r="r" b="b" t="t" l="l"/>
            <a:pathLst>
              <a:path h="1052053" w="1121060">
                <a:moveTo>
                  <a:pt x="0" y="0"/>
                </a:moveTo>
                <a:lnTo>
                  <a:pt x="1121061" y="0"/>
                </a:lnTo>
                <a:lnTo>
                  <a:pt x="1121061" y="1052053"/>
                </a:lnTo>
                <a:lnTo>
                  <a:pt x="0" y="10520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68858" t="-92879" r="-122806" b="-109134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1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9529437" cy="8229600"/>
            <a:chOff x="0" y="0"/>
            <a:chExt cx="4022688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4023958" cy="3472714"/>
            </a:xfrm>
            <a:custGeom>
              <a:avLst/>
              <a:gdLst/>
              <a:ahLst/>
              <a:cxnLst/>
              <a:rect r="r" b="b" t="t" l="l"/>
              <a:pathLst>
                <a:path h="3472714" w="4023958">
                  <a:moveTo>
                    <a:pt x="4012528" y="27940"/>
                  </a:moveTo>
                  <a:cubicBezTo>
                    <a:pt x="4003638" y="24130"/>
                    <a:pt x="3994748" y="21590"/>
                    <a:pt x="3985858" y="21590"/>
                  </a:cubicBezTo>
                  <a:cubicBezTo>
                    <a:pt x="3959188" y="20320"/>
                    <a:pt x="3899753" y="20320"/>
                    <a:pt x="3833902" y="17780"/>
                  </a:cubicBezTo>
                  <a:cubicBezTo>
                    <a:pt x="3683386" y="12700"/>
                    <a:pt x="3536007" y="6350"/>
                    <a:pt x="3385491" y="3810"/>
                  </a:cubicBezTo>
                  <a:cubicBezTo>
                    <a:pt x="3263197" y="1270"/>
                    <a:pt x="3144039" y="3810"/>
                    <a:pt x="3021745" y="2540"/>
                  </a:cubicBezTo>
                  <a:cubicBezTo>
                    <a:pt x="2968437" y="2540"/>
                    <a:pt x="2915129" y="0"/>
                    <a:pt x="2861821" y="2540"/>
                  </a:cubicBezTo>
                  <a:cubicBezTo>
                    <a:pt x="2733256" y="10160"/>
                    <a:pt x="2604691" y="11430"/>
                    <a:pt x="2472989" y="8890"/>
                  </a:cubicBezTo>
                  <a:cubicBezTo>
                    <a:pt x="2407139" y="7620"/>
                    <a:pt x="2341288" y="7620"/>
                    <a:pt x="2275437" y="7620"/>
                  </a:cubicBezTo>
                  <a:cubicBezTo>
                    <a:pt x="2156279" y="7620"/>
                    <a:pt x="2037121" y="7620"/>
                    <a:pt x="1917963" y="6350"/>
                  </a:cubicBezTo>
                  <a:cubicBezTo>
                    <a:pt x="1792533" y="5080"/>
                    <a:pt x="557050" y="2540"/>
                    <a:pt x="434756" y="1270"/>
                  </a:cubicBezTo>
                  <a:cubicBezTo>
                    <a:pt x="334412" y="0"/>
                    <a:pt x="237204" y="1270"/>
                    <a:pt x="136860" y="1270"/>
                  </a:cubicBezTo>
                  <a:cubicBezTo>
                    <a:pt x="67874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33724" y="3446044"/>
                    <a:pt x="252883" y="3449854"/>
                    <a:pt x="372041" y="3454934"/>
                  </a:cubicBezTo>
                  <a:cubicBezTo>
                    <a:pt x="437891" y="3457474"/>
                    <a:pt x="503742" y="3462554"/>
                    <a:pt x="569593" y="3463824"/>
                  </a:cubicBezTo>
                  <a:cubicBezTo>
                    <a:pt x="679344" y="3466364"/>
                    <a:pt x="1902284" y="3467634"/>
                    <a:pt x="2012035" y="3468904"/>
                  </a:cubicBezTo>
                  <a:cubicBezTo>
                    <a:pt x="2027714" y="3468904"/>
                    <a:pt x="2043392" y="3468904"/>
                    <a:pt x="2059071" y="3468904"/>
                  </a:cubicBezTo>
                  <a:cubicBezTo>
                    <a:pt x="2134329" y="3468904"/>
                    <a:pt x="2212722" y="3467634"/>
                    <a:pt x="2287980" y="3467634"/>
                  </a:cubicBezTo>
                  <a:cubicBezTo>
                    <a:pt x="2375781" y="3467634"/>
                    <a:pt x="2460446" y="3468904"/>
                    <a:pt x="2548247" y="3468904"/>
                  </a:cubicBezTo>
                  <a:cubicBezTo>
                    <a:pt x="2676813" y="3468904"/>
                    <a:pt x="2808514" y="3468904"/>
                    <a:pt x="2937079" y="3468904"/>
                  </a:cubicBezTo>
                  <a:cubicBezTo>
                    <a:pt x="3056237" y="3468904"/>
                    <a:pt x="3175396" y="3470174"/>
                    <a:pt x="3294554" y="3471444"/>
                  </a:cubicBezTo>
                  <a:cubicBezTo>
                    <a:pt x="3347862" y="3471444"/>
                    <a:pt x="3404305" y="3472714"/>
                    <a:pt x="3457613" y="3472714"/>
                  </a:cubicBezTo>
                  <a:cubicBezTo>
                    <a:pt x="3630079" y="3471444"/>
                    <a:pt x="3799409" y="3465094"/>
                    <a:pt x="3962998" y="3465094"/>
                  </a:cubicBezTo>
                  <a:cubicBezTo>
                    <a:pt x="3966808" y="3465094"/>
                    <a:pt x="3971888" y="3462554"/>
                    <a:pt x="3975698" y="3460014"/>
                  </a:cubicBezTo>
                  <a:cubicBezTo>
                    <a:pt x="3980778" y="3456204"/>
                    <a:pt x="3983318" y="3449854"/>
                    <a:pt x="3985858" y="3447314"/>
                  </a:cubicBezTo>
                  <a:cubicBezTo>
                    <a:pt x="3987128" y="3374034"/>
                    <a:pt x="3988398" y="3261084"/>
                    <a:pt x="3989668" y="3148133"/>
                  </a:cubicBezTo>
                  <a:cubicBezTo>
                    <a:pt x="3990938" y="2973329"/>
                    <a:pt x="4001098" y="1295208"/>
                    <a:pt x="4002368" y="1120404"/>
                  </a:cubicBezTo>
                  <a:cubicBezTo>
                    <a:pt x="4002368" y="1015521"/>
                    <a:pt x="4003638" y="910639"/>
                    <a:pt x="4004908" y="805756"/>
                  </a:cubicBezTo>
                  <a:cubicBezTo>
                    <a:pt x="4006178" y="692806"/>
                    <a:pt x="4007448" y="579856"/>
                    <a:pt x="4009988" y="466905"/>
                  </a:cubicBezTo>
                  <a:cubicBezTo>
                    <a:pt x="4011258" y="399673"/>
                    <a:pt x="4011258" y="329751"/>
                    <a:pt x="4016338" y="262519"/>
                  </a:cubicBezTo>
                  <a:cubicBezTo>
                    <a:pt x="4021418" y="181840"/>
                    <a:pt x="4023958" y="103850"/>
                    <a:pt x="4022688" y="44450"/>
                  </a:cubicBezTo>
                  <a:cubicBezTo>
                    <a:pt x="4022688" y="38100"/>
                    <a:pt x="4018878" y="30480"/>
                    <a:pt x="4012528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495560" y="1095565"/>
            <a:ext cx="5626308" cy="764086"/>
            <a:chOff x="0" y="0"/>
            <a:chExt cx="7501744" cy="1018782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7501744" cy="1018782"/>
              <a:chOff x="0" y="0"/>
              <a:chExt cx="7053266" cy="957876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-1270"/>
                <a:ext cx="7054536" cy="956606"/>
              </a:xfrm>
              <a:custGeom>
                <a:avLst/>
                <a:gdLst/>
                <a:ahLst/>
                <a:cxnLst/>
                <a:rect r="r" b="b" t="t" l="l"/>
                <a:pathLst>
                  <a:path h="956606" w="7054536">
                    <a:moveTo>
                      <a:pt x="7043106" y="27940"/>
                    </a:moveTo>
                    <a:cubicBezTo>
                      <a:pt x="7034216" y="24130"/>
                      <a:pt x="7025326" y="21590"/>
                      <a:pt x="7016436" y="21590"/>
                    </a:cubicBezTo>
                    <a:cubicBezTo>
                      <a:pt x="6989766" y="20320"/>
                      <a:pt x="6885864" y="20320"/>
                      <a:pt x="6768824" y="17780"/>
                    </a:cubicBezTo>
                    <a:cubicBezTo>
                      <a:pt x="6501304" y="12700"/>
                      <a:pt x="6239357" y="6350"/>
                      <a:pt x="5971837" y="3810"/>
                    </a:cubicBezTo>
                    <a:cubicBezTo>
                      <a:pt x="5754477" y="1270"/>
                      <a:pt x="5542690" y="3810"/>
                      <a:pt x="5325330" y="2540"/>
                    </a:cubicBezTo>
                    <a:cubicBezTo>
                      <a:pt x="5230583" y="2540"/>
                      <a:pt x="5135837" y="0"/>
                      <a:pt x="5041089" y="2540"/>
                    </a:cubicBezTo>
                    <a:cubicBezTo>
                      <a:pt x="4812583" y="10160"/>
                      <a:pt x="4584076" y="11430"/>
                      <a:pt x="4349996" y="8890"/>
                    </a:cubicBezTo>
                    <a:cubicBezTo>
                      <a:pt x="4232956" y="7620"/>
                      <a:pt x="4115916" y="7620"/>
                      <a:pt x="3998876" y="7620"/>
                    </a:cubicBezTo>
                    <a:cubicBezTo>
                      <a:pt x="3787089" y="7620"/>
                      <a:pt x="3575302" y="7620"/>
                      <a:pt x="3363516" y="6350"/>
                    </a:cubicBezTo>
                    <a:cubicBezTo>
                      <a:pt x="3140582" y="5080"/>
                      <a:pt x="944688" y="2540"/>
                      <a:pt x="727328" y="1270"/>
                    </a:cubicBezTo>
                    <a:cubicBezTo>
                      <a:pt x="548981" y="0"/>
                      <a:pt x="376207" y="1270"/>
                      <a:pt x="197861" y="1270"/>
                    </a:cubicBezTo>
                    <a:cubicBezTo>
                      <a:pt x="75247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258"/>
                      <a:pt x="16510" y="131192"/>
                      <a:pt x="17780" y="168460"/>
                    </a:cubicBezTo>
                    <a:cubicBezTo>
                      <a:pt x="19050" y="206394"/>
                      <a:pt x="17780" y="244328"/>
                      <a:pt x="16510" y="282928"/>
                    </a:cubicBezTo>
                    <a:cubicBezTo>
                      <a:pt x="15240" y="322193"/>
                      <a:pt x="2540" y="734143"/>
                      <a:pt x="2540" y="773407"/>
                    </a:cubicBezTo>
                    <a:cubicBezTo>
                      <a:pt x="2540" y="812007"/>
                      <a:pt x="1270" y="850606"/>
                      <a:pt x="0" y="889206"/>
                    </a:cubicBezTo>
                    <a:cubicBezTo>
                      <a:pt x="0" y="901996"/>
                      <a:pt x="3810" y="912156"/>
                      <a:pt x="15240" y="917236"/>
                    </a:cubicBezTo>
                    <a:cubicBezTo>
                      <a:pt x="22860" y="921046"/>
                      <a:pt x="31750" y="923586"/>
                      <a:pt x="40640" y="924856"/>
                    </a:cubicBezTo>
                    <a:cubicBezTo>
                      <a:pt x="192287" y="929936"/>
                      <a:pt x="404074" y="933746"/>
                      <a:pt x="615861" y="938826"/>
                    </a:cubicBezTo>
                    <a:cubicBezTo>
                      <a:pt x="732901" y="941366"/>
                      <a:pt x="849941" y="946446"/>
                      <a:pt x="966981" y="947716"/>
                    </a:cubicBezTo>
                    <a:cubicBezTo>
                      <a:pt x="1162048" y="950256"/>
                      <a:pt x="3335649" y="951526"/>
                      <a:pt x="3530715" y="952796"/>
                    </a:cubicBezTo>
                    <a:cubicBezTo>
                      <a:pt x="3558582" y="952796"/>
                      <a:pt x="3586449" y="952796"/>
                      <a:pt x="3614315" y="952796"/>
                    </a:cubicBezTo>
                    <a:cubicBezTo>
                      <a:pt x="3748075" y="952796"/>
                      <a:pt x="3887409" y="951526"/>
                      <a:pt x="4021169" y="951526"/>
                    </a:cubicBezTo>
                    <a:cubicBezTo>
                      <a:pt x="4177222" y="951526"/>
                      <a:pt x="4327702" y="952796"/>
                      <a:pt x="4483756" y="952796"/>
                    </a:cubicBezTo>
                    <a:cubicBezTo>
                      <a:pt x="4712262" y="952796"/>
                      <a:pt x="4946343" y="952796"/>
                      <a:pt x="5174850" y="952796"/>
                    </a:cubicBezTo>
                    <a:cubicBezTo>
                      <a:pt x="5386636" y="952796"/>
                      <a:pt x="5598423" y="954066"/>
                      <a:pt x="5810210" y="955336"/>
                    </a:cubicBezTo>
                    <a:cubicBezTo>
                      <a:pt x="5904957" y="955336"/>
                      <a:pt x="6005276" y="956606"/>
                      <a:pt x="6100023" y="956606"/>
                    </a:cubicBezTo>
                    <a:cubicBezTo>
                      <a:pt x="6406557" y="955336"/>
                      <a:pt x="6707517" y="948986"/>
                      <a:pt x="6993576" y="948986"/>
                    </a:cubicBezTo>
                    <a:cubicBezTo>
                      <a:pt x="6997386" y="948986"/>
                      <a:pt x="7002466" y="946446"/>
                      <a:pt x="7006276" y="943906"/>
                    </a:cubicBezTo>
                    <a:cubicBezTo>
                      <a:pt x="7011356" y="940096"/>
                      <a:pt x="7013896" y="933746"/>
                      <a:pt x="7016436" y="931206"/>
                    </a:cubicBezTo>
                    <a:cubicBezTo>
                      <a:pt x="7017706" y="884547"/>
                      <a:pt x="7018976" y="856596"/>
                      <a:pt x="7020246" y="828645"/>
                    </a:cubicBezTo>
                    <a:cubicBezTo>
                      <a:pt x="7021516" y="785387"/>
                      <a:pt x="7031676" y="370109"/>
                      <a:pt x="7032946" y="326851"/>
                    </a:cubicBezTo>
                    <a:cubicBezTo>
                      <a:pt x="7032946" y="300896"/>
                      <a:pt x="7034216" y="274941"/>
                      <a:pt x="7035486" y="248987"/>
                    </a:cubicBezTo>
                    <a:cubicBezTo>
                      <a:pt x="7036756" y="221035"/>
                      <a:pt x="7038026" y="193084"/>
                      <a:pt x="7040566" y="165133"/>
                    </a:cubicBezTo>
                    <a:cubicBezTo>
                      <a:pt x="7041836" y="148495"/>
                      <a:pt x="7041836" y="131192"/>
                      <a:pt x="7046916" y="114554"/>
                    </a:cubicBezTo>
                    <a:cubicBezTo>
                      <a:pt x="7051996" y="94589"/>
                      <a:pt x="7054536" y="75289"/>
                      <a:pt x="7053266" y="44450"/>
                    </a:cubicBezTo>
                    <a:cubicBezTo>
                      <a:pt x="7053266" y="38100"/>
                      <a:pt x="7049456" y="30480"/>
                      <a:pt x="7043106" y="27940"/>
                    </a:cubicBezTo>
                    <a:close/>
                  </a:path>
                </a:pathLst>
              </a:custGeom>
              <a:solidFill>
                <a:srgbClr val="B22F30"/>
              </a:solidFill>
            </p:spPr>
          </p:sp>
        </p:grpSp>
        <p:sp>
          <p:nvSpPr>
            <p:cNvPr name="TextBox 10" id="10"/>
            <p:cNvSpPr txBox="true"/>
            <p:nvPr/>
          </p:nvSpPr>
          <p:spPr>
            <a:xfrm rot="0">
              <a:off x="473062" y="110906"/>
              <a:ext cx="6666815" cy="706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374"/>
                </a:lnSpc>
              </a:pPr>
              <a:r>
                <a:rPr lang="en-US" b="true" sz="3364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Let’s have a quick poll!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true" flipV="false" rot="6486182">
            <a:off x="9876798" y="2738701"/>
            <a:ext cx="852177" cy="2159895"/>
          </a:xfrm>
          <a:custGeom>
            <a:avLst/>
            <a:gdLst/>
            <a:ahLst/>
            <a:cxnLst/>
            <a:rect r="r" b="b" t="t" l="l"/>
            <a:pathLst>
              <a:path h="2159895" w="852177">
                <a:moveTo>
                  <a:pt x="852177" y="0"/>
                </a:moveTo>
                <a:lnTo>
                  <a:pt x="0" y="0"/>
                </a:lnTo>
                <a:lnTo>
                  <a:pt x="0" y="2159895"/>
                </a:lnTo>
                <a:lnTo>
                  <a:pt x="852177" y="2159895"/>
                </a:lnTo>
                <a:lnTo>
                  <a:pt x="85217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114202" y="7644967"/>
            <a:ext cx="1598119" cy="1046042"/>
          </a:xfrm>
          <a:custGeom>
            <a:avLst/>
            <a:gdLst/>
            <a:ahLst/>
            <a:cxnLst/>
            <a:rect r="r" b="b" t="t" l="l"/>
            <a:pathLst>
              <a:path h="1046042" w="1598119">
                <a:moveTo>
                  <a:pt x="0" y="0"/>
                </a:moveTo>
                <a:lnTo>
                  <a:pt x="1598120" y="0"/>
                </a:lnTo>
                <a:lnTo>
                  <a:pt x="1598120" y="1046042"/>
                </a:lnTo>
                <a:lnTo>
                  <a:pt x="0" y="10460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1801305" y="2169627"/>
            <a:ext cx="5014818" cy="6004896"/>
            <a:chOff x="0" y="0"/>
            <a:chExt cx="6686424" cy="8006528"/>
          </a:xfrm>
        </p:grpSpPr>
      </p:grpSp>
      <p:sp>
        <p:nvSpPr>
          <p:cNvPr name="TextBox 14" id="14"/>
          <p:cNvSpPr txBox="true"/>
          <p:nvPr/>
        </p:nvSpPr>
        <p:spPr>
          <a:xfrm rot="0">
            <a:off x="2009710" y="8063511"/>
            <a:ext cx="5788452" cy="419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Where does this pulse come from?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09710" y="4549689"/>
            <a:ext cx="7323730" cy="2876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To check your pulse, place the tips of your index and middle finger on your wrist. </a:t>
            </a:r>
          </a:p>
          <a:p>
            <a:pPr algn="l">
              <a:lnSpc>
                <a:spcPts val="3240"/>
              </a:lnSpc>
            </a:pPr>
          </a:p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Feel your pulse and count the beats for 15 seconds. Then, multiply that number by four to find out how many times your heart beats in one minute.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009710" y="2097776"/>
            <a:ext cx="7702611" cy="2036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735"/>
              </a:lnSpc>
            </a:pPr>
            <a:r>
              <a:rPr lang="en-US" b="true" sz="8500" spc="-85">
                <a:solidFill>
                  <a:srgbClr val="A2272C"/>
                </a:solidFill>
                <a:latin typeface="Bogart Bold"/>
                <a:ea typeface="Bogart Bold"/>
                <a:cs typeface="Bogart Bold"/>
                <a:sym typeface="Bogart Bold"/>
              </a:rPr>
              <a:t>What is your pulse rate?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495560" y="8601557"/>
            <a:ext cx="5626308" cy="630174"/>
            <a:chOff x="0" y="0"/>
            <a:chExt cx="7501744" cy="840232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745641" y="-66675"/>
              <a:ext cx="6756103" cy="9069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98"/>
                </a:lnSpc>
              </a:pPr>
              <a:r>
                <a:rPr lang="en-US" sz="1800" b="true">
                  <a:solidFill>
                    <a:srgbClr val="3D3D3D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Double-click to customize this poll or quiz, or go to the </a:t>
              </a:r>
              <a:r>
                <a:rPr lang="en-US" b="true" sz="1800" u="sng">
                  <a:solidFill>
                    <a:srgbClr val="3D3D3D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Elements Tab </a:t>
              </a:r>
              <a:r>
                <a:rPr lang="en-US" sz="1800" b="true">
                  <a:solidFill>
                    <a:srgbClr val="3D3D3D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for more options!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-57150"/>
              <a:ext cx="692451" cy="4147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98"/>
                </a:lnSpc>
              </a:pPr>
              <a:r>
                <a:rPr lang="en-US" sz="1800" b="true">
                  <a:solidFill>
                    <a:srgbClr val="3D3D3D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Tip: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2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E4A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37506" y="-155760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13816841"/>
                  </a:moveTo>
                  <a:lnTo>
                    <a:pt x="13842008" y="13816841"/>
                  </a:lnTo>
                  <a:lnTo>
                    <a:pt x="13842008" y="0"/>
                  </a:lnTo>
                  <a:lnTo>
                    <a:pt x="0" y="0"/>
                  </a:lnTo>
                  <a:lnTo>
                    <a:pt x="0" y="13816841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tru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13816841"/>
                  </a:moveTo>
                  <a:lnTo>
                    <a:pt x="13842009" y="13816841"/>
                  </a:lnTo>
                  <a:lnTo>
                    <a:pt x="13842009" y="0"/>
                  </a:lnTo>
                  <a:lnTo>
                    <a:pt x="0" y="0"/>
                  </a:lnTo>
                  <a:lnTo>
                    <a:pt x="0" y="13816841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2716160"/>
            <a:ext cx="16230600" cy="6542140"/>
            <a:chOff x="0" y="0"/>
            <a:chExt cx="6851469" cy="276165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2760382"/>
            </a:xfrm>
            <a:custGeom>
              <a:avLst/>
              <a:gdLst/>
              <a:ahLst/>
              <a:cxnLst/>
              <a:rect r="r" b="b" t="t" l="l"/>
              <a:pathLst>
                <a:path h="2760382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52906"/>
                    <a:pt x="16510" y="273537"/>
                    <a:pt x="17780" y="392052"/>
                  </a:cubicBezTo>
                  <a:cubicBezTo>
                    <a:pt x="19050" y="512684"/>
                    <a:pt x="17780" y="633316"/>
                    <a:pt x="16510" y="756064"/>
                  </a:cubicBezTo>
                  <a:cubicBezTo>
                    <a:pt x="15240" y="880928"/>
                    <a:pt x="2540" y="2190945"/>
                    <a:pt x="2540" y="2315810"/>
                  </a:cubicBezTo>
                  <a:cubicBezTo>
                    <a:pt x="2540" y="2438557"/>
                    <a:pt x="1270" y="2561305"/>
                    <a:pt x="0" y="2684053"/>
                  </a:cubicBezTo>
                  <a:cubicBezTo>
                    <a:pt x="0" y="2705772"/>
                    <a:pt x="3810" y="2715932"/>
                    <a:pt x="15240" y="2721012"/>
                  </a:cubicBezTo>
                  <a:cubicBezTo>
                    <a:pt x="22860" y="2724822"/>
                    <a:pt x="31750" y="2727362"/>
                    <a:pt x="40640" y="2728632"/>
                  </a:cubicBezTo>
                  <a:cubicBezTo>
                    <a:pt x="188388" y="2733712"/>
                    <a:pt x="394007" y="2737522"/>
                    <a:pt x="599625" y="2742602"/>
                  </a:cubicBezTo>
                  <a:cubicBezTo>
                    <a:pt x="713257" y="2745142"/>
                    <a:pt x="826888" y="2750222"/>
                    <a:pt x="940520" y="2751492"/>
                  </a:cubicBezTo>
                  <a:cubicBezTo>
                    <a:pt x="1129906" y="2754032"/>
                    <a:pt x="3240205" y="2755302"/>
                    <a:pt x="3429591" y="2756572"/>
                  </a:cubicBezTo>
                  <a:cubicBezTo>
                    <a:pt x="3456646" y="2756572"/>
                    <a:pt x="3483701" y="2756572"/>
                    <a:pt x="3510756" y="2756572"/>
                  </a:cubicBezTo>
                  <a:cubicBezTo>
                    <a:pt x="3640621" y="2756572"/>
                    <a:pt x="3775897" y="2755302"/>
                    <a:pt x="3905761" y="2755302"/>
                  </a:cubicBezTo>
                  <a:cubicBezTo>
                    <a:pt x="4057270" y="2755302"/>
                    <a:pt x="4203367" y="2756572"/>
                    <a:pt x="4354876" y="2756572"/>
                  </a:cubicBezTo>
                  <a:cubicBezTo>
                    <a:pt x="4576728" y="2756572"/>
                    <a:pt x="4803991" y="2756572"/>
                    <a:pt x="5025843" y="2756572"/>
                  </a:cubicBezTo>
                  <a:cubicBezTo>
                    <a:pt x="5231462" y="2756572"/>
                    <a:pt x="5437081" y="2757842"/>
                    <a:pt x="5642700" y="2759112"/>
                  </a:cubicBezTo>
                  <a:cubicBezTo>
                    <a:pt x="5734687" y="2759112"/>
                    <a:pt x="5832086" y="2760382"/>
                    <a:pt x="5924073" y="2760382"/>
                  </a:cubicBezTo>
                  <a:cubicBezTo>
                    <a:pt x="6221680" y="2759112"/>
                    <a:pt x="6513874" y="2752762"/>
                    <a:pt x="6791779" y="2752762"/>
                  </a:cubicBezTo>
                  <a:cubicBezTo>
                    <a:pt x="6795589" y="2752762"/>
                    <a:pt x="6800669" y="2750222"/>
                    <a:pt x="6804479" y="2747682"/>
                  </a:cubicBezTo>
                  <a:cubicBezTo>
                    <a:pt x="6809559" y="2743872"/>
                    <a:pt x="6812099" y="2737522"/>
                    <a:pt x="6814639" y="2734982"/>
                  </a:cubicBezTo>
                  <a:cubicBezTo>
                    <a:pt x="6815909" y="2669239"/>
                    <a:pt x="6817179" y="2580352"/>
                    <a:pt x="6818449" y="2491466"/>
                  </a:cubicBezTo>
                  <a:cubicBezTo>
                    <a:pt x="6819719" y="2353904"/>
                    <a:pt x="6829879" y="1033305"/>
                    <a:pt x="6831149" y="895742"/>
                  </a:cubicBezTo>
                  <a:cubicBezTo>
                    <a:pt x="6831149" y="813205"/>
                    <a:pt x="6832419" y="730667"/>
                    <a:pt x="6833689" y="648130"/>
                  </a:cubicBezTo>
                  <a:cubicBezTo>
                    <a:pt x="6834959" y="559244"/>
                    <a:pt x="6836229" y="470357"/>
                    <a:pt x="6838769" y="381471"/>
                  </a:cubicBezTo>
                  <a:cubicBezTo>
                    <a:pt x="6840039" y="328562"/>
                    <a:pt x="6840039" y="273537"/>
                    <a:pt x="6845119" y="220629"/>
                  </a:cubicBezTo>
                  <a:cubicBezTo>
                    <a:pt x="6850199" y="157138"/>
                    <a:pt x="6852739" y="95764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224256" y="3873865"/>
            <a:ext cx="6724795" cy="4702782"/>
            <a:chOff x="0" y="0"/>
            <a:chExt cx="3821347" cy="267234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-1270"/>
              <a:ext cx="3822617" cy="2671074"/>
            </a:xfrm>
            <a:custGeom>
              <a:avLst/>
              <a:gdLst/>
              <a:ahLst/>
              <a:cxnLst/>
              <a:rect r="r" b="b" t="t" l="l"/>
              <a:pathLst>
                <a:path h="2671074" w="3822617">
                  <a:moveTo>
                    <a:pt x="3811187" y="27940"/>
                  </a:moveTo>
                  <a:cubicBezTo>
                    <a:pt x="3802297" y="24130"/>
                    <a:pt x="3793407" y="21590"/>
                    <a:pt x="3784517" y="21590"/>
                  </a:cubicBezTo>
                  <a:cubicBezTo>
                    <a:pt x="3757847" y="20320"/>
                    <a:pt x="3701366" y="20320"/>
                    <a:pt x="3638916" y="17780"/>
                  </a:cubicBezTo>
                  <a:cubicBezTo>
                    <a:pt x="3496174" y="12700"/>
                    <a:pt x="3356405" y="6350"/>
                    <a:pt x="3213663" y="3810"/>
                  </a:cubicBezTo>
                  <a:cubicBezTo>
                    <a:pt x="3097685" y="1270"/>
                    <a:pt x="2984681" y="3810"/>
                    <a:pt x="2868702" y="2540"/>
                  </a:cubicBezTo>
                  <a:cubicBezTo>
                    <a:pt x="2818148" y="2540"/>
                    <a:pt x="2767593" y="0"/>
                    <a:pt x="2717038" y="2540"/>
                  </a:cubicBezTo>
                  <a:cubicBezTo>
                    <a:pt x="2595113" y="10160"/>
                    <a:pt x="2473187" y="11430"/>
                    <a:pt x="2348287" y="8890"/>
                  </a:cubicBezTo>
                  <a:cubicBezTo>
                    <a:pt x="2285838" y="7620"/>
                    <a:pt x="2223388" y="7620"/>
                    <a:pt x="2160938" y="7620"/>
                  </a:cubicBezTo>
                  <a:cubicBezTo>
                    <a:pt x="2047934" y="7620"/>
                    <a:pt x="1934930" y="7620"/>
                    <a:pt x="1821925" y="6350"/>
                  </a:cubicBezTo>
                  <a:cubicBezTo>
                    <a:pt x="1702973" y="5080"/>
                    <a:pt x="531296" y="2540"/>
                    <a:pt x="415318" y="1270"/>
                  </a:cubicBezTo>
                  <a:cubicBezTo>
                    <a:pt x="320157" y="0"/>
                    <a:pt x="227969" y="1270"/>
                    <a:pt x="132807" y="1270"/>
                  </a:cubicBezTo>
                  <a:cubicBezTo>
                    <a:pt x="67384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49952"/>
                    <a:pt x="16510" y="266489"/>
                    <a:pt x="17780" y="380982"/>
                  </a:cubicBezTo>
                  <a:cubicBezTo>
                    <a:pt x="19050" y="497519"/>
                    <a:pt x="17780" y="614056"/>
                    <a:pt x="16510" y="732638"/>
                  </a:cubicBezTo>
                  <a:cubicBezTo>
                    <a:pt x="15240" y="853264"/>
                    <a:pt x="2540" y="2118816"/>
                    <a:pt x="2540" y="2239442"/>
                  </a:cubicBezTo>
                  <a:cubicBezTo>
                    <a:pt x="2540" y="2358024"/>
                    <a:pt x="1270" y="2476605"/>
                    <a:pt x="0" y="2595187"/>
                  </a:cubicBezTo>
                  <a:cubicBezTo>
                    <a:pt x="0" y="2616463"/>
                    <a:pt x="3810" y="2626624"/>
                    <a:pt x="15240" y="2631704"/>
                  </a:cubicBezTo>
                  <a:cubicBezTo>
                    <a:pt x="22860" y="2635513"/>
                    <a:pt x="31750" y="2638054"/>
                    <a:pt x="40640" y="2639324"/>
                  </a:cubicBezTo>
                  <a:cubicBezTo>
                    <a:pt x="129834" y="2644404"/>
                    <a:pt x="242838" y="2648213"/>
                    <a:pt x="355842" y="2653294"/>
                  </a:cubicBezTo>
                  <a:cubicBezTo>
                    <a:pt x="418292" y="2655834"/>
                    <a:pt x="480742" y="2660913"/>
                    <a:pt x="543192" y="2662184"/>
                  </a:cubicBezTo>
                  <a:cubicBezTo>
                    <a:pt x="647274" y="2664724"/>
                    <a:pt x="1807056" y="2665994"/>
                    <a:pt x="1911139" y="2667263"/>
                  </a:cubicBezTo>
                  <a:cubicBezTo>
                    <a:pt x="1926008" y="2667263"/>
                    <a:pt x="1940877" y="2667263"/>
                    <a:pt x="1955746" y="2667263"/>
                  </a:cubicBezTo>
                  <a:cubicBezTo>
                    <a:pt x="2027117" y="2667263"/>
                    <a:pt x="2101462" y="2665994"/>
                    <a:pt x="2172833" y="2665994"/>
                  </a:cubicBezTo>
                  <a:cubicBezTo>
                    <a:pt x="2256100" y="2665994"/>
                    <a:pt x="2336392" y="2667263"/>
                    <a:pt x="2419659" y="2667263"/>
                  </a:cubicBezTo>
                  <a:cubicBezTo>
                    <a:pt x="2541584" y="2667263"/>
                    <a:pt x="2666484" y="2667263"/>
                    <a:pt x="2788410" y="2667263"/>
                  </a:cubicBezTo>
                  <a:cubicBezTo>
                    <a:pt x="2901414" y="2667263"/>
                    <a:pt x="3014418" y="2668534"/>
                    <a:pt x="3127423" y="2669804"/>
                  </a:cubicBezTo>
                  <a:cubicBezTo>
                    <a:pt x="3177977" y="2669804"/>
                    <a:pt x="3231506" y="2671074"/>
                    <a:pt x="3282060" y="2671074"/>
                  </a:cubicBezTo>
                  <a:cubicBezTo>
                    <a:pt x="3445619" y="2669804"/>
                    <a:pt x="3606204" y="2663454"/>
                    <a:pt x="3761657" y="2663454"/>
                  </a:cubicBezTo>
                  <a:cubicBezTo>
                    <a:pt x="3765467" y="2663454"/>
                    <a:pt x="3770547" y="2660913"/>
                    <a:pt x="3774357" y="2658374"/>
                  </a:cubicBezTo>
                  <a:cubicBezTo>
                    <a:pt x="3779437" y="2654563"/>
                    <a:pt x="3781977" y="2648213"/>
                    <a:pt x="3784517" y="2645674"/>
                  </a:cubicBezTo>
                  <a:cubicBezTo>
                    <a:pt x="3785787" y="2580875"/>
                    <a:pt x="3787057" y="2495006"/>
                    <a:pt x="3788327" y="2409136"/>
                  </a:cubicBezTo>
                  <a:cubicBezTo>
                    <a:pt x="3789597" y="2276243"/>
                    <a:pt x="3799757" y="1000469"/>
                    <a:pt x="3801027" y="867575"/>
                  </a:cubicBezTo>
                  <a:cubicBezTo>
                    <a:pt x="3801027" y="787839"/>
                    <a:pt x="3802297" y="708104"/>
                    <a:pt x="3803567" y="628368"/>
                  </a:cubicBezTo>
                  <a:cubicBezTo>
                    <a:pt x="3804837" y="542498"/>
                    <a:pt x="3806107" y="456629"/>
                    <a:pt x="3808647" y="370759"/>
                  </a:cubicBezTo>
                  <a:cubicBezTo>
                    <a:pt x="3809917" y="319647"/>
                    <a:pt x="3809917" y="266489"/>
                    <a:pt x="3814997" y="215377"/>
                  </a:cubicBezTo>
                  <a:cubicBezTo>
                    <a:pt x="3820077" y="154041"/>
                    <a:pt x="3822617" y="94750"/>
                    <a:pt x="3821347" y="44450"/>
                  </a:cubicBezTo>
                  <a:cubicBezTo>
                    <a:pt x="3821347" y="38100"/>
                    <a:pt x="3817537" y="30480"/>
                    <a:pt x="3811187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597038" y="3873865"/>
            <a:ext cx="6643667" cy="4702782"/>
            <a:chOff x="0" y="0"/>
            <a:chExt cx="3775246" cy="267234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-1270"/>
              <a:ext cx="3776516" cy="2671074"/>
            </a:xfrm>
            <a:custGeom>
              <a:avLst/>
              <a:gdLst/>
              <a:ahLst/>
              <a:cxnLst/>
              <a:rect r="r" b="b" t="t" l="l"/>
              <a:pathLst>
                <a:path h="2671074" w="3776516">
                  <a:moveTo>
                    <a:pt x="3765086" y="27940"/>
                  </a:moveTo>
                  <a:cubicBezTo>
                    <a:pt x="3756196" y="24130"/>
                    <a:pt x="3747306" y="21590"/>
                    <a:pt x="3738416" y="21590"/>
                  </a:cubicBezTo>
                  <a:cubicBezTo>
                    <a:pt x="3711746" y="20320"/>
                    <a:pt x="3655942" y="20320"/>
                    <a:pt x="3594271" y="17780"/>
                  </a:cubicBezTo>
                  <a:cubicBezTo>
                    <a:pt x="3453308" y="12700"/>
                    <a:pt x="3315283" y="6350"/>
                    <a:pt x="3174320" y="3810"/>
                  </a:cubicBezTo>
                  <a:cubicBezTo>
                    <a:pt x="3059788" y="1270"/>
                    <a:pt x="2948193" y="3810"/>
                    <a:pt x="2833661" y="2540"/>
                  </a:cubicBezTo>
                  <a:cubicBezTo>
                    <a:pt x="2783736" y="2540"/>
                    <a:pt x="2733812" y="0"/>
                    <a:pt x="2683888" y="2540"/>
                  </a:cubicBezTo>
                  <a:cubicBezTo>
                    <a:pt x="2563482" y="10160"/>
                    <a:pt x="2443077" y="11430"/>
                    <a:pt x="2319735" y="8890"/>
                  </a:cubicBezTo>
                  <a:cubicBezTo>
                    <a:pt x="2258064" y="7620"/>
                    <a:pt x="2196392" y="7620"/>
                    <a:pt x="2134721" y="7620"/>
                  </a:cubicBezTo>
                  <a:cubicBezTo>
                    <a:pt x="2023126" y="7620"/>
                    <a:pt x="1911531" y="7620"/>
                    <a:pt x="1799936" y="6350"/>
                  </a:cubicBezTo>
                  <a:cubicBezTo>
                    <a:pt x="1682467" y="5080"/>
                    <a:pt x="525400" y="2540"/>
                    <a:pt x="410868" y="1270"/>
                  </a:cubicBezTo>
                  <a:cubicBezTo>
                    <a:pt x="316893" y="0"/>
                    <a:pt x="225855" y="1270"/>
                    <a:pt x="131880" y="1270"/>
                  </a:cubicBezTo>
                  <a:cubicBezTo>
                    <a:pt x="6727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49952"/>
                    <a:pt x="16510" y="266489"/>
                    <a:pt x="17780" y="380982"/>
                  </a:cubicBezTo>
                  <a:cubicBezTo>
                    <a:pt x="19050" y="497519"/>
                    <a:pt x="17780" y="614056"/>
                    <a:pt x="16510" y="732638"/>
                  </a:cubicBezTo>
                  <a:cubicBezTo>
                    <a:pt x="15240" y="853264"/>
                    <a:pt x="2540" y="2118816"/>
                    <a:pt x="2540" y="2239442"/>
                  </a:cubicBezTo>
                  <a:cubicBezTo>
                    <a:pt x="2540" y="2358024"/>
                    <a:pt x="1270" y="2476605"/>
                    <a:pt x="0" y="2595187"/>
                  </a:cubicBezTo>
                  <a:cubicBezTo>
                    <a:pt x="0" y="2616463"/>
                    <a:pt x="3810" y="2626624"/>
                    <a:pt x="15240" y="2631704"/>
                  </a:cubicBezTo>
                  <a:cubicBezTo>
                    <a:pt x="22860" y="2635513"/>
                    <a:pt x="31750" y="2638054"/>
                    <a:pt x="40640" y="2639324"/>
                  </a:cubicBezTo>
                  <a:cubicBezTo>
                    <a:pt x="128943" y="2644404"/>
                    <a:pt x="240538" y="2648213"/>
                    <a:pt x="352133" y="2653294"/>
                  </a:cubicBezTo>
                  <a:cubicBezTo>
                    <a:pt x="413804" y="2655834"/>
                    <a:pt x="475475" y="2660913"/>
                    <a:pt x="537147" y="2662184"/>
                  </a:cubicBezTo>
                  <a:cubicBezTo>
                    <a:pt x="639932" y="2664724"/>
                    <a:pt x="1785252" y="2665994"/>
                    <a:pt x="1888037" y="2667263"/>
                  </a:cubicBezTo>
                  <a:cubicBezTo>
                    <a:pt x="1902721" y="2667263"/>
                    <a:pt x="1917404" y="2667263"/>
                    <a:pt x="1932088" y="2667263"/>
                  </a:cubicBezTo>
                  <a:cubicBezTo>
                    <a:pt x="2002569" y="2667263"/>
                    <a:pt x="2075987" y="2665994"/>
                    <a:pt x="2146468" y="2665994"/>
                  </a:cubicBezTo>
                  <a:cubicBezTo>
                    <a:pt x="2228696" y="2665994"/>
                    <a:pt x="2307988" y="2667263"/>
                    <a:pt x="2390216" y="2667263"/>
                  </a:cubicBezTo>
                  <a:cubicBezTo>
                    <a:pt x="2510621" y="2667263"/>
                    <a:pt x="2633964" y="2667263"/>
                    <a:pt x="2754369" y="2667263"/>
                  </a:cubicBezTo>
                  <a:cubicBezTo>
                    <a:pt x="2865964" y="2667263"/>
                    <a:pt x="2977560" y="2668534"/>
                    <a:pt x="3089155" y="2669804"/>
                  </a:cubicBezTo>
                  <a:cubicBezTo>
                    <a:pt x="3139079" y="2669804"/>
                    <a:pt x="3191940" y="2671074"/>
                    <a:pt x="3241864" y="2671074"/>
                  </a:cubicBezTo>
                  <a:cubicBezTo>
                    <a:pt x="3403384" y="2669804"/>
                    <a:pt x="3561967" y="2663454"/>
                    <a:pt x="3715556" y="2663454"/>
                  </a:cubicBezTo>
                  <a:cubicBezTo>
                    <a:pt x="3719366" y="2663454"/>
                    <a:pt x="3724446" y="2660913"/>
                    <a:pt x="3728256" y="2658374"/>
                  </a:cubicBezTo>
                  <a:cubicBezTo>
                    <a:pt x="3733336" y="2654563"/>
                    <a:pt x="3735876" y="2648213"/>
                    <a:pt x="3738416" y="2645674"/>
                  </a:cubicBezTo>
                  <a:cubicBezTo>
                    <a:pt x="3739686" y="2580875"/>
                    <a:pt x="3740956" y="2495006"/>
                    <a:pt x="3742226" y="2409136"/>
                  </a:cubicBezTo>
                  <a:cubicBezTo>
                    <a:pt x="3743496" y="2276243"/>
                    <a:pt x="3753656" y="1000469"/>
                    <a:pt x="3754926" y="867575"/>
                  </a:cubicBezTo>
                  <a:cubicBezTo>
                    <a:pt x="3754926" y="787839"/>
                    <a:pt x="3756196" y="708104"/>
                    <a:pt x="3757466" y="628368"/>
                  </a:cubicBezTo>
                  <a:cubicBezTo>
                    <a:pt x="3758736" y="542498"/>
                    <a:pt x="3760006" y="456629"/>
                    <a:pt x="3762546" y="370759"/>
                  </a:cubicBezTo>
                  <a:cubicBezTo>
                    <a:pt x="3763816" y="319647"/>
                    <a:pt x="3763816" y="266489"/>
                    <a:pt x="3768896" y="215377"/>
                  </a:cubicBezTo>
                  <a:cubicBezTo>
                    <a:pt x="3773976" y="154041"/>
                    <a:pt x="3776516" y="94750"/>
                    <a:pt x="3775246" y="44450"/>
                  </a:cubicBezTo>
                  <a:cubicBezTo>
                    <a:pt x="3775246" y="38100"/>
                    <a:pt x="3771436" y="30480"/>
                    <a:pt x="3765086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228688">
            <a:off x="4419538" y="3601043"/>
            <a:ext cx="2334231" cy="768174"/>
          </a:xfrm>
          <a:custGeom>
            <a:avLst/>
            <a:gdLst/>
            <a:ahLst/>
            <a:cxnLst/>
            <a:rect r="r" b="b" t="t" l="l"/>
            <a:pathLst>
              <a:path h="768174" w="2334231">
                <a:moveTo>
                  <a:pt x="0" y="0"/>
                </a:moveTo>
                <a:lnTo>
                  <a:pt x="2334231" y="0"/>
                </a:lnTo>
                <a:lnTo>
                  <a:pt x="2334231" y="768174"/>
                </a:lnTo>
                <a:lnTo>
                  <a:pt x="0" y="768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725486" y="1352550"/>
            <a:ext cx="11141828" cy="1166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789"/>
              </a:lnSpc>
            </a:pPr>
            <a:r>
              <a:rPr lang="en-US" b="true" sz="8789" spc="-87">
                <a:solidFill>
                  <a:srgbClr val="FFFFFF"/>
                </a:solidFill>
                <a:latin typeface="Bogart Bold"/>
                <a:ea typeface="Bogart Bold"/>
                <a:cs typeface="Bogart Bold"/>
                <a:sym typeface="Bogart Bold"/>
              </a:rPr>
              <a:t>Today, you will...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362743" y="4920638"/>
            <a:ext cx="4316840" cy="2847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0"/>
              </a:lnSpc>
            </a:pPr>
            <a:r>
              <a:rPr lang="en-US" b="true" sz="38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Name and describe the main parts of the human circulatory system.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687149" y="5206388"/>
            <a:ext cx="4332465" cy="2276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0"/>
              </a:lnSpc>
            </a:pPr>
            <a:r>
              <a:rPr lang="en-US" b="true" sz="38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Describe the role of the heart, blood, and blood vessels.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494685">
            <a:off x="11751756" y="3601043"/>
            <a:ext cx="2334231" cy="768174"/>
          </a:xfrm>
          <a:custGeom>
            <a:avLst/>
            <a:gdLst/>
            <a:ahLst/>
            <a:cxnLst/>
            <a:rect r="r" b="b" t="t" l="l"/>
            <a:pathLst>
              <a:path h="768174" w="2334231">
                <a:moveTo>
                  <a:pt x="0" y="0"/>
                </a:moveTo>
                <a:lnTo>
                  <a:pt x="2334231" y="0"/>
                </a:lnTo>
                <a:lnTo>
                  <a:pt x="2334231" y="768174"/>
                </a:lnTo>
                <a:lnTo>
                  <a:pt x="0" y="768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2946191">
            <a:off x="14450079" y="966203"/>
            <a:ext cx="1356904" cy="1767432"/>
          </a:xfrm>
          <a:custGeom>
            <a:avLst/>
            <a:gdLst/>
            <a:ahLst/>
            <a:cxnLst/>
            <a:rect r="r" b="b" t="t" l="l"/>
            <a:pathLst>
              <a:path h="1767432" w="1356904">
                <a:moveTo>
                  <a:pt x="0" y="0"/>
                </a:moveTo>
                <a:lnTo>
                  <a:pt x="1356904" y="0"/>
                </a:lnTo>
                <a:lnTo>
                  <a:pt x="1356904" y="1767433"/>
                </a:lnTo>
                <a:lnTo>
                  <a:pt x="0" y="17674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23589" t="0" r="0" b="-79771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3531975">
            <a:off x="15680175" y="2251585"/>
            <a:ext cx="1121060" cy="1052053"/>
          </a:xfrm>
          <a:custGeom>
            <a:avLst/>
            <a:gdLst/>
            <a:ahLst/>
            <a:cxnLst/>
            <a:rect r="r" b="b" t="t" l="l"/>
            <a:pathLst>
              <a:path h="1052053" w="1121060">
                <a:moveTo>
                  <a:pt x="0" y="0"/>
                </a:moveTo>
                <a:lnTo>
                  <a:pt x="1121060" y="0"/>
                </a:lnTo>
                <a:lnTo>
                  <a:pt x="1121060" y="1052054"/>
                </a:lnTo>
                <a:lnTo>
                  <a:pt x="0" y="10520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68858" t="-92879" r="-122806" b="-109134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2035113">
            <a:off x="15809915" y="939140"/>
            <a:ext cx="1492443" cy="847020"/>
          </a:xfrm>
          <a:custGeom>
            <a:avLst/>
            <a:gdLst/>
            <a:ahLst/>
            <a:cxnLst/>
            <a:rect r="r" b="b" t="t" l="l"/>
            <a:pathLst>
              <a:path h="847020" w="1492443">
                <a:moveTo>
                  <a:pt x="0" y="0"/>
                </a:moveTo>
                <a:lnTo>
                  <a:pt x="1492444" y="0"/>
                </a:lnTo>
                <a:lnTo>
                  <a:pt x="1492444" y="847021"/>
                </a:lnTo>
                <a:lnTo>
                  <a:pt x="0" y="8470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5893" t="0" r="-128308" b="-27512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2486487" y="854292"/>
            <a:ext cx="1541785" cy="1416865"/>
          </a:xfrm>
          <a:custGeom>
            <a:avLst/>
            <a:gdLst/>
            <a:ahLst/>
            <a:cxnLst/>
            <a:rect r="r" b="b" t="t" l="l"/>
            <a:pathLst>
              <a:path h="1416865" w="1541785">
                <a:moveTo>
                  <a:pt x="0" y="0"/>
                </a:moveTo>
                <a:lnTo>
                  <a:pt x="1541785" y="0"/>
                </a:lnTo>
                <a:lnTo>
                  <a:pt x="1541785" y="1416865"/>
                </a:lnTo>
                <a:lnTo>
                  <a:pt x="0" y="14168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270" t="-52897" r="-134299" b="-32599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11074" y="1967715"/>
            <a:ext cx="1274852" cy="1469930"/>
          </a:xfrm>
          <a:custGeom>
            <a:avLst/>
            <a:gdLst/>
            <a:ahLst/>
            <a:cxnLst/>
            <a:rect r="r" b="b" t="t" l="l"/>
            <a:pathLst>
              <a:path h="1469930" w="1274852">
                <a:moveTo>
                  <a:pt x="0" y="0"/>
                </a:moveTo>
                <a:lnTo>
                  <a:pt x="1274853" y="0"/>
                </a:lnTo>
                <a:lnTo>
                  <a:pt x="1274853" y="1469931"/>
                </a:lnTo>
                <a:lnTo>
                  <a:pt x="0" y="1469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2551" t="-12414" r="0" b="-83742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3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22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509540" y="5490053"/>
            <a:ext cx="6724795" cy="2934194"/>
            <a:chOff x="0" y="0"/>
            <a:chExt cx="3821347" cy="166734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-1270"/>
              <a:ext cx="3822617" cy="1666078"/>
            </a:xfrm>
            <a:custGeom>
              <a:avLst/>
              <a:gdLst/>
              <a:ahLst/>
              <a:cxnLst/>
              <a:rect r="r" b="b" t="t" l="l"/>
              <a:pathLst>
                <a:path h="1666078" w="3822617">
                  <a:moveTo>
                    <a:pt x="3811187" y="27940"/>
                  </a:moveTo>
                  <a:cubicBezTo>
                    <a:pt x="3802297" y="24130"/>
                    <a:pt x="3793407" y="21590"/>
                    <a:pt x="3784517" y="21590"/>
                  </a:cubicBezTo>
                  <a:cubicBezTo>
                    <a:pt x="3757847" y="20320"/>
                    <a:pt x="3701366" y="20320"/>
                    <a:pt x="3638916" y="17780"/>
                  </a:cubicBezTo>
                  <a:cubicBezTo>
                    <a:pt x="3496174" y="12700"/>
                    <a:pt x="3356405" y="6350"/>
                    <a:pt x="3213663" y="3810"/>
                  </a:cubicBezTo>
                  <a:cubicBezTo>
                    <a:pt x="3097685" y="1270"/>
                    <a:pt x="2984681" y="3810"/>
                    <a:pt x="2868702" y="2540"/>
                  </a:cubicBezTo>
                  <a:cubicBezTo>
                    <a:pt x="2818148" y="2540"/>
                    <a:pt x="2767593" y="0"/>
                    <a:pt x="2717038" y="2540"/>
                  </a:cubicBezTo>
                  <a:cubicBezTo>
                    <a:pt x="2595113" y="10160"/>
                    <a:pt x="2473187" y="11430"/>
                    <a:pt x="2348287" y="8890"/>
                  </a:cubicBezTo>
                  <a:cubicBezTo>
                    <a:pt x="2285838" y="7620"/>
                    <a:pt x="2223388" y="7620"/>
                    <a:pt x="2160938" y="7620"/>
                  </a:cubicBezTo>
                  <a:cubicBezTo>
                    <a:pt x="2047934" y="7620"/>
                    <a:pt x="1934930" y="7620"/>
                    <a:pt x="1821925" y="6350"/>
                  </a:cubicBezTo>
                  <a:cubicBezTo>
                    <a:pt x="1702973" y="5080"/>
                    <a:pt x="531296" y="2540"/>
                    <a:pt x="415318" y="1270"/>
                  </a:cubicBezTo>
                  <a:cubicBezTo>
                    <a:pt x="320157" y="0"/>
                    <a:pt x="227969" y="1270"/>
                    <a:pt x="132807" y="1270"/>
                  </a:cubicBezTo>
                  <a:cubicBezTo>
                    <a:pt x="67384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16719"/>
                    <a:pt x="16510" y="187180"/>
                    <a:pt x="17780" y="256405"/>
                  </a:cubicBezTo>
                  <a:cubicBezTo>
                    <a:pt x="19050" y="326866"/>
                    <a:pt x="17780" y="397327"/>
                    <a:pt x="16510" y="469024"/>
                  </a:cubicBezTo>
                  <a:cubicBezTo>
                    <a:pt x="15240" y="541958"/>
                    <a:pt x="2540" y="1307141"/>
                    <a:pt x="2540" y="1380075"/>
                  </a:cubicBezTo>
                  <a:cubicBezTo>
                    <a:pt x="2540" y="1451772"/>
                    <a:pt x="1270" y="1523469"/>
                    <a:pt x="0" y="1595167"/>
                  </a:cubicBezTo>
                  <a:cubicBezTo>
                    <a:pt x="0" y="1611468"/>
                    <a:pt x="3810" y="1621628"/>
                    <a:pt x="15240" y="1626708"/>
                  </a:cubicBezTo>
                  <a:cubicBezTo>
                    <a:pt x="22860" y="1630518"/>
                    <a:pt x="31750" y="1633058"/>
                    <a:pt x="40640" y="1634328"/>
                  </a:cubicBezTo>
                  <a:cubicBezTo>
                    <a:pt x="129834" y="1639408"/>
                    <a:pt x="242838" y="1643218"/>
                    <a:pt x="355842" y="1648298"/>
                  </a:cubicBezTo>
                  <a:cubicBezTo>
                    <a:pt x="418292" y="1650838"/>
                    <a:pt x="480742" y="1655918"/>
                    <a:pt x="543192" y="1657188"/>
                  </a:cubicBezTo>
                  <a:cubicBezTo>
                    <a:pt x="647274" y="1659728"/>
                    <a:pt x="1807056" y="1660998"/>
                    <a:pt x="1911139" y="1662268"/>
                  </a:cubicBezTo>
                  <a:cubicBezTo>
                    <a:pt x="1926008" y="1662268"/>
                    <a:pt x="1940877" y="1662268"/>
                    <a:pt x="1955746" y="1662268"/>
                  </a:cubicBezTo>
                  <a:cubicBezTo>
                    <a:pt x="2027117" y="1662268"/>
                    <a:pt x="2101462" y="1660998"/>
                    <a:pt x="2172833" y="1660998"/>
                  </a:cubicBezTo>
                  <a:cubicBezTo>
                    <a:pt x="2256100" y="1660998"/>
                    <a:pt x="2336392" y="1662268"/>
                    <a:pt x="2419659" y="1662268"/>
                  </a:cubicBezTo>
                  <a:cubicBezTo>
                    <a:pt x="2541584" y="1662268"/>
                    <a:pt x="2666484" y="1662268"/>
                    <a:pt x="2788410" y="1662268"/>
                  </a:cubicBezTo>
                  <a:cubicBezTo>
                    <a:pt x="2901414" y="1662268"/>
                    <a:pt x="3014418" y="1663538"/>
                    <a:pt x="3127423" y="1664808"/>
                  </a:cubicBezTo>
                  <a:cubicBezTo>
                    <a:pt x="3177977" y="1664808"/>
                    <a:pt x="3231506" y="1666078"/>
                    <a:pt x="3282060" y="1666078"/>
                  </a:cubicBezTo>
                  <a:cubicBezTo>
                    <a:pt x="3445619" y="1664808"/>
                    <a:pt x="3606204" y="1658458"/>
                    <a:pt x="3761657" y="1658458"/>
                  </a:cubicBezTo>
                  <a:cubicBezTo>
                    <a:pt x="3765467" y="1658458"/>
                    <a:pt x="3770547" y="1655918"/>
                    <a:pt x="3774357" y="1653378"/>
                  </a:cubicBezTo>
                  <a:cubicBezTo>
                    <a:pt x="3779437" y="1649568"/>
                    <a:pt x="3781977" y="1643218"/>
                    <a:pt x="3784517" y="1640678"/>
                  </a:cubicBezTo>
                  <a:cubicBezTo>
                    <a:pt x="3785787" y="1586513"/>
                    <a:pt x="3787057" y="1534595"/>
                    <a:pt x="3788327" y="1482676"/>
                  </a:cubicBezTo>
                  <a:cubicBezTo>
                    <a:pt x="3789597" y="1402325"/>
                    <a:pt x="3799757" y="630961"/>
                    <a:pt x="3801027" y="550611"/>
                  </a:cubicBezTo>
                  <a:cubicBezTo>
                    <a:pt x="3801027" y="502401"/>
                    <a:pt x="3802297" y="454190"/>
                    <a:pt x="3803567" y="405980"/>
                  </a:cubicBezTo>
                  <a:cubicBezTo>
                    <a:pt x="3804837" y="354061"/>
                    <a:pt x="3806107" y="302143"/>
                    <a:pt x="3808647" y="250224"/>
                  </a:cubicBezTo>
                  <a:cubicBezTo>
                    <a:pt x="3809917" y="219320"/>
                    <a:pt x="3809917" y="187180"/>
                    <a:pt x="3814997" y="156276"/>
                  </a:cubicBezTo>
                  <a:cubicBezTo>
                    <a:pt x="3820077" y="119191"/>
                    <a:pt x="3822617" y="83342"/>
                    <a:pt x="3821347" y="44450"/>
                  </a:cubicBezTo>
                  <a:cubicBezTo>
                    <a:pt x="3821347" y="38100"/>
                    <a:pt x="3817537" y="30480"/>
                    <a:pt x="3811187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2071856" y="5490053"/>
            <a:ext cx="6724795" cy="2934194"/>
            <a:chOff x="0" y="0"/>
            <a:chExt cx="3821347" cy="166734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-1270"/>
              <a:ext cx="3822617" cy="1666078"/>
            </a:xfrm>
            <a:custGeom>
              <a:avLst/>
              <a:gdLst/>
              <a:ahLst/>
              <a:cxnLst/>
              <a:rect r="r" b="b" t="t" l="l"/>
              <a:pathLst>
                <a:path h="1666078" w="3822617">
                  <a:moveTo>
                    <a:pt x="3811187" y="27940"/>
                  </a:moveTo>
                  <a:cubicBezTo>
                    <a:pt x="3802297" y="24130"/>
                    <a:pt x="3793407" y="21590"/>
                    <a:pt x="3784517" y="21590"/>
                  </a:cubicBezTo>
                  <a:cubicBezTo>
                    <a:pt x="3757847" y="20320"/>
                    <a:pt x="3701366" y="20320"/>
                    <a:pt x="3638916" y="17780"/>
                  </a:cubicBezTo>
                  <a:cubicBezTo>
                    <a:pt x="3496174" y="12700"/>
                    <a:pt x="3356405" y="6350"/>
                    <a:pt x="3213663" y="3810"/>
                  </a:cubicBezTo>
                  <a:cubicBezTo>
                    <a:pt x="3097685" y="1270"/>
                    <a:pt x="2984681" y="3810"/>
                    <a:pt x="2868702" y="2540"/>
                  </a:cubicBezTo>
                  <a:cubicBezTo>
                    <a:pt x="2818148" y="2540"/>
                    <a:pt x="2767593" y="0"/>
                    <a:pt x="2717038" y="2540"/>
                  </a:cubicBezTo>
                  <a:cubicBezTo>
                    <a:pt x="2595113" y="10160"/>
                    <a:pt x="2473187" y="11430"/>
                    <a:pt x="2348287" y="8890"/>
                  </a:cubicBezTo>
                  <a:cubicBezTo>
                    <a:pt x="2285838" y="7620"/>
                    <a:pt x="2223388" y="7620"/>
                    <a:pt x="2160938" y="7620"/>
                  </a:cubicBezTo>
                  <a:cubicBezTo>
                    <a:pt x="2047934" y="7620"/>
                    <a:pt x="1934930" y="7620"/>
                    <a:pt x="1821925" y="6350"/>
                  </a:cubicBezTo>
                  <a:cubicBezTo>
                    <a:pt x="1702973" y="5080"/>
                    <a:pt x="531296" y="2540"/>
                    <a:pt x="415318" y="1270"/>
                  </a:cubicBezTo>
                  <a:cubicBezTo>
                    <a:pt x="320157" y="0"/>
                    <a:pt x="227969" y="1270"/>
                    <a:pt x="132807" y="1270"/>
                  </a:cubicBezTo>
                  <a:cubicBezTo>
                    <a:pt x="67384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16719"/>
                    <a:pt x="16510" y="187180"/>
                    <a:pt x="17780" y="256405"/>
                  </a:cubicBezTo>
                  <a:cubicBezTo>
                    <a:pt x="19050" y="326866"/>
                    <a:pt x="17780" y="397327"/>
                    <a:pt x="16510" y="469024"/>
                  </a:cubicBezTo>
                  <a:cubicBezTo>
                    <a:pt x="15240" y="541958"/>
                    <a:pt x="2540" y="1307141"/>
                    <a:pt x="2540" y="1380075"/>
                  </a:cubicBezTo>
                  <a:cubicBezTo>
                    <a:pt x="2540" y="1451772"/>
                    <a:pt x="1270" y="1523469"/>
                    <a:pt x="0" y="1595167"/>
                  </a:cubicBezTo>
                  <a:cubicBezTo>
                    <a:pt x="0" y="1611468"/>
                    <a:pt x="3810" y="1621628"/>
                    <a:pt x="15240" y="1626708"/>
                  </a:cubicBezTo>
                  <a:cubicBezTo>
                    <a:pt x="22860" y="1630518"/>
                    <a:pt x="31750" y="1633058"/>
                    <a:pt x="40640" y="1634328"/>
                  </a:cubicBezTo>
                  <a:cubicBezTo>
                    <a:pt x="129834" y="1639408"/>
                    <a:pt x="242838" y="1643218"/>
                    <a:pt x="355842" y="1648298"/>
                  </a:cubicBezTo>
                  <a:cubicBezTo>
                    <a:pt x="418292" y="1650838"/>
                    <a:pt x="480742" y="1655918"/>
                    <a:pt x="543192" y="1657188"/>
                  </a:cubicBezTo>
                  <a:cubicBezTo>
                    <a:pt x="647274" y="1659728"/>
                    <a:pt x="1807056" y="1660998"/>
                    <a:pt x="1911139" y="1662268"/>
                  </a:cubicBezTo>
                  <a:cubicBezTo>
                    <a:pt x="1926008" y="1662268"/>
                    <a:pt x="1940877" y="1662268"/>
                    <a:pt x="1955746" y="1662268"/>
                  </a:cubicBezTo>
                  <a:cubicBezTo>
                    <a:pt x="2027117" y="1662268"/>
                    <a:pt x="2101462" y="1660998"/>
                    <a:pt x="2172833" y="1660998"/>
                  </a:cubicBezTo>
                  <a:cubicBezTo>
                    <a:pt x="2256100" y="1660998"/>
                    <a:pt x="2336392" y="1662268"/>
                    <a:pt x="2419659" y="1662268"/>
                  </a:cubicBezTo>
                  <a:cubicBezTo>
                    <a:pt x="2541584" y="1662268"/>
                    <a:pt x="2666484" y="1662268"/>
                    <a:pt x="2788410" y="1662268"/>
                  </a:cubicBezTo>
                  <a:cubicBezTo>
                    <a:pt x="2901414" y="1662268"/>
                    <a:pt x="3014418" y="1663538"/>
                    <a:pt x="3127423" y="1664808"/>
                  </a:cubicBezTo>
                  <a:cubicBezTo>
                    <a:pt x="3177977" y="1664808"/>
                    <a:pt x="3231506" y="1666078"/>
                    <a:pt x="3282060" y="1666078"/>
                  </a:cubicBezTo>
                  <a:cubicBezTo>
                    <a:pt x="3445619" y="1664808"/>
                    <a:pt x="3606204" y="1658458"/>
                    <a:pt x="3761657" y="1658458"/>
                  </a:cubicBezTo>
                  <a:cubicBezTo>
                    <a:pt x="3765467" y="1658458"/>
                    <a:pt x="3770547" y="1655918"/>
                    <a:pt x="3774357" y="1653378"/>
                  </a:cubicBezTo>
                  <a:cubicBezTo>
                    <a:pt x="3779437" y="1649568"/>
                    <a:pt x="3781977" y="1643218"/>
                    <a:pt x="3784517" y="1640678"/>
                  </a:cubicBezTo>
                  <a:cubicBezTo>
                    <a:pt x="3785787" y="1586513"/>
                    <a:pt x="3787057" y="1534595"/>
                    <a:pt x="3788327" y="1482676"/>
                  </a:cubicBezTo>
                  <a:cubicBezTo>
                    <a:pt x="3789597" y="1402325"/>
                    <a:pt x="3799757" y="630961"/>
                    <a:pt x="3801027" y="550611"/>
                  </a:cubicBezTo>
                  <a:cubicBezTo>
                    <a:pt x="3801027" y="502401"/>
                    <a:pt x="3802297" y="454190"/>
                    <a:pt x="3803567" y="405980"/>
                  </a:cubicBezTo>
                  <a:cubicBezTo>
                    <a:pt x="3804837" y="354061"/>
                    <a:pt x="3806107" y="302143"/>
                    <a:pt x="3808647" y="250224"/>
                  </a:cubicBezTo>
                  <a:cubicBezTo>
                    <a:pt x="3809917" y="219320"/>
                    <a:pt x="3809917" y="187180"/>
                    <a:pt x="3814997" y="156276"/>
                  </a:cubicBezTo>
                  <a:cubicBezTo>
                    <a:pt x="3820077" y="119191"/>
                    <a:pt x="3822617" y="83342"/>
                    <a:pt x="3821347" y="44450"/>
                  </a:cubicBezTo>
                  <a:cubicBezTo>
                    <a:pt x="3821347" y="38100"/>
                    <a:pt x="3817537" y="30480"/>
                    <a:pt x="3811187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3897878" y="5001845"/>
            <a:ext cx="3072751" cy="976414"/>
            <a:chOff x="0" y="0"/>
            <a:chExt cx="4097002" cy="1301885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4097002" cy="1301885"/>
              <a:chOff x="0" y="0"/>
              <a:chExt cx="3014412" cy="957876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-1270"/>
                <a:ext cx="3015681" cy="956606"/>
              </a:xfrm>
              <a:custGeom>
                <a:avLst/>
                <a:gdLst/>
                <a:ahLst/>
                <a:cxnLst/>
                <a:rect r="r" b="b" t="t" l="l"/>
                <a:pathLst>
                  <a:path h="956606" w="3015681">
                    <a:moveTo>
                      <a:pt x="3004252" y="27940"/>
                    </a:moveTo>
                    <a:cubicBezTo>
                      <a:pt x="2995362" y="24130"/>
                      <a:pt x="2986472" y="21590"/>
                      <a:pt x="2977581" y="21590"/>
                    </a:cubicBezTo>
                    <a:cubicBezTo>
                      <a:pt x="2950912" y="20320"/>
                      <a:pt x="2906271" y="20320"/>
                      <a:pt x="2857451" y="17780"/>
                    </a:cubicBezTo>
                    <a:cubicBezTo>
                      <a:pt x="2745862" y="12700"/>
                      <a:pt x="2636599" y="6350"/>
                      <a:pt x="2525011" y="3810"/>
                    </a:cubicBezTo>
                    <a:cubicBezTo>
                      <a:pt x="2434345" y="1270"/>
                      <a:pt x="2346005" y="3810"/>
                      <a:pt x="2255339" y="2540"/>
                    </a:cubicBezTo>
                    <a:cubicBezTo>
                      <a:pt x="2215818" y="2540"/>
                      <a:pt x="2176298" y="0"/>
                      <a:pt x="2136777" y="2540"/>
                    </a:cubicBezTo>
                    <a:cubicBezTo>
                      <a:pt x="2041462" y="10160"/>
                      <a:pt x="1946147" y="11430"/>
                      <a:pt x="1848507" y="8890"/>
                    </a:cubicBezTo>
                    <a:cubicBezTo>
                      <a:pt x="1799687" y="7620"/>
                      <a:pt x="1750868" y="7620"/>
                      <a:pt x="1702048" y="7620"/>
                    </a:cubicBezTo>
                    <a:cubicBezTo>
                      <a:pt x="1613707" y="7620"/>
                      <a:pt x="1525366" y="7620"/>
                      <a:pt x="1437026" y="6350"/>
                    </a:cubicBezTo>
                    <a:cubicBezTo>
                      <a:pt x="1344036" y="5080"/>
                      <a:pt x="428082" y="2540"/>
                      <a:pt x="337417" y="1270"/>
                    </a:cubicBezTo>
                    <a:cubicBezTo>
                      <a:pt x="263025" y="0"/>
                      <a:pt x="190957" y="1270"/>
                      <a:pt x="116565" y="1270"/>
                    </a:cubicBezTo>
                    <a:cubicBezTo>
                      <a:pt x="65421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258"/>
                      <a:pt x="16510" y="131192"/>
                      <a:pt x="17780" y="168460"/>
                    </a:cubicBezTo>
                    <a:cubicBezTo>
                      <a:pt x="19050" y="206394"/>
                      <a:pt x="17780" y="244328"/>
                      <a:pt x="16510" y="282928"/>
                    </a:cubicBezTo>
                    <a:cubicBezTo>
                      <a:pt x="15240" y="322193"/>
                      <a:pt x="2540" y="734143"/>
                      <a:pt x="2540" y="773407"/>
                    </a:cubicBezTo>
                    <a:cubicBezTo>
                      <a:pt x="2540" y="812007"/>
                      <a:pt x="1270" y="850606"/>
                      <a:pt x="0" y="889206"/>
                    </a:cubicBezTo>
                    <a:cubicBezTo>
                      <a:pt x="0" y="901996"/>
                      <a:pt x="3810" y="912156"/>
                      <a:pt x="15240" y="917236"/>
                    </a:cubicBezTo>
                    <a:cubicBezTo>
                      <a:pt x="22860" y="921046"/>
                      <a:pt x="31750" y="923586"/>
                      <a:pt x="40640" y="924856"/>
                    </a:cubicBezTo>
                    <a:cubicBezTo>
                      <a:pt x="114240" y="929936"/>
                      <a:pt x="202581" y="933746"/>
                      <a:pt x="290922" y="938826"/>
                    </a:cubicBezTo>
                    <a:cubicBezTo>
                      <a:pt x="339741" y="941366"/>
                      <a:pt x="388561" y="946446"/>
                      <a:pt x="437381" y="947716"/>
                    </a:cubicBezTo>
                    <a:cubicBezTo>
                      <a:pt x="518748" y="950256"/>
                      <a:pt x="1425402" y="951526"/>
                      <a:pt x="1506768" y="952796"/>
                    </a:cubicBezTo>
                    <a:cubicBezTo>
                      <a:pt x="1518392" y="952796"/>
                      <a:pt x="1530016" y="952796"/>
                      <a:pt x="1541640" y="952796"/>
                    </a:cubicBezTo>
                    <a:cubicBezTo>
                      <a:pt x="1597434" y="952796"/>
                      <a:pt x="1655553" y="951526"/>
                      <a:pt x="1711347" y="951526"/>
                    </a:cubicBezTo>
                    <a:cubicBezTo>
                      <a:pt x="1776440" y="951526"/>
                      <a:pt x="1839208" y="952796"/>
                      <a:pt x="1904301" y="952796"/>
                    </a:cubicBezTo>
                    <a:cubicBezTo>
                      <a:pt x="1999616" y="952796"/>
                      <a:pt x="2097256" y="952796"/>
                      <a:pt x="2192571" y="952796"/>
                    </a:cubicBezTo>
                    <a:cubicBezTo>
                      <a:pt x="2280911" y="952796"/>
                      <a:pt x="2369252" y="954066"/>
                      <a:pt x="2457593" y="955336"/>
                    </a:cubicBezTo>
                    <a:cubicBezTo>
                      <a:pt x="2497114" y="955336"/>
                      <a:pt x="2538959" y="956606"/>
                      <a:pt x="2578480" y="956606"/>
                    </a:cubicBezTo>
                    <a:cubicBezTo>
                      <a:pt x="2706342" y="955336"/>
                      <a:pt x="2831878" y="948986"/>
                      <a:pt x="2954721" y="948986"/>
                    </a:cubicBezTo>
                    <a:cubicBezTo>
                      <a:pt x="2958531" y="948986"/>
                      <a:pt x="2963612" y="946446"/>
                      <a:pt x="2967421" y="943906"/>
                    </a:cubicBezTo>
                    <a:cubicBezTo>
                      <a:pt x="2972502" y="940096"/>
                      <a:pt x="2975041" y="933746"/>
                      <a:pt x="2977581" y="931206"/>
                    </a:cubicBezTo>
                    <a:cubicBezTo>
                      <a:pt x="2978852" y="884547"/>
                      <a:pt x="2980121" y="856596"/>
                      <a:pt x="2981391" y="828645"/>
                    </a:cubicBezTo>
                    <a:cubicBezTo>
                      <a:pt x="2982662" y="785387"/>
                      <a:pt x="2992821" y="370109"/>
                      <a:pt x="2994091" y="326851"/>
                    </a:cubicBezTo>
                    <a:cubicBezTo>
                      <a:pt x="2994091" y="300896"/>
                      <a:pt x="2995362" y="274941"/>
                      <a:pt x="2996631" y="248987"/>
                    </a:cubicBezTo>
                    <a:cubicBezTo>
                      <a:pt x="2997902" y="221035"/>
                      <a:pt x="2999171" y="193084"/>
                      <a:pt x="3001712" y="165133"/>
                    </a:cubicBezTo>
                    <a:cubicBezTo>
                      <a:pt x="3002981" y="148495"/>
                      <a:pt x="3002981" y="131192"/>
                      <a:pt x="3008062" y="114554"/>
                    </a:cubicBezTo>
                    <a:cubicBezTo>
                      <a:pt x="3013141" y="94589"/>
                      <a:pt x="3015681" y="75289"/>
                      <a:pt x="3014412" y="44450"/>
                    </a:cubicBezTo>
                    <a:cubicBezTo>
                      <a:pt x="3014412" y="38100"/>
                      <a:pt x="3010602" y="30480"/>
                      <a:pt x="3004252" y="27940"/>
                    </a:cubicBezTo>
                    <a:close/>
                  </a:path>
                </a:pathLst>
              </a:custGeom>
              <a:solidFill>
                <a:srgbClr val="88B0E6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258358" y="130616"/>
              <a:ext cx="3641014" cy="9145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0"/>
                </a:lnSpc>
              </a:pPr>
              <a:r>
                <a:rPr lang="en-US" b="true" sz="4300">
                  <a:solidFill>
                    <a:srgbClr val="3D3D3D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Function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1106719" y="5001845"/>
            <a:ext cx="3608195" cy="976480"/>
            <a:chOff x="0" y="0"/>
            <a:chExt cx="4810927" cy="1301974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0" y="0"/>
              <a:ext cx="4810927" cy="1301974"/>
              <a:chOff x="0" y="0"/>
              <a:chExt cx="3539690" cy="957941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-1270"/>
                <a:ext cx="3540959" cy="956671"/>
              </a:xfrm>
              <a:custGeom>
                <a:avLst/>
                <a:gdLst/>
                <a:ahLst/>
                <a:cxnLst/>
                <a:rect r="r" b="b" t="t" l="l"/>
                <a:pathLst>
                  <a:path h="956671" w="3540959">
                    <a:moveTo>
                      <a:pt x="3529530" y="27940"/>
                    </a:moveTo>
                    <a:cubicBezTo>
                      <a:pt x="3520640" y="24130"/>
                      <a:pt x="3511750" y="21590"/>
                      <a:pt x="3502859" y="21590"/>
                    </a:cubicBezTo>
                    <a:cubicBezTo>
                      <a:pt x="3476190" y="20320"/>
                      <a:pt x="3423841" y="20320"/>
                      <a:pt x="3366149" y="17780"/>
                    </a:cubicBezTo>
                    <a:cubicBezTo>
                      <a:pt x="3234281" y="12700"/>
                      <a:pt x="3105160" y="6350"/>
                      <a:pt x="2973292" y="3810"/>
                    </a:cubicBezTo>
                    <a:cubicBezTo>
                      <a:pt x="2866149" y="1270"/>
                      <a:pt x="2761754" y="3810"/>
                      <a:pt x="2654611" y="2540"/>
                    </a:cubicBezTo>
                    <a:cubicBezTo>
                      <a:pt x="2607907" y="2540"/>
                      <a:pt x="2561204" y="0"/>
                      <a:pt x="2514501" y="2540"/>
                    </a:cubicBezTo>
                    <a:cubicBezTo>
                      <a:pt x="2401863" y="10160"/>
                      <a:pt x="2289226" y="11430"/>
                      <a:pt x="2173841" y="8890"/>
                    </a:cubicBezTo>
                    <a:cubicBezTo>
                      <a:pt x="2116149" y="7620"/>
                      <a:pt x="2058457" y="7620"/>
                      <a:pt x="2000765" y="7620"/>
                    </a:cubicBezTo>
                    <a:cubicBezTo>
                      <a:pt x="1896369" y="7620"/>
                      <a:pt x="1791973" y="7620"/>
                      <a:pt x="1687578" y="6350"/>
                    </a:cubicBezTo>
                    <a:cubicBezTo>
                      <a:pt x="1577688" y="5080"/>
                      <a:pt x="495270" y="2540"/>
                      <a:pt x="388127" y="1270"/>
                    </a:cubicBezTo>
                    <a:cubicBezTo>
                      <a:pt x="300215" y="0"/>
                      <a:pt x="215050" y="1270"/>
                      <a:pt x="127138" y="1270"/>
                    </a:cubicBezTo>
                    <a:cubicBezTo>
                      <a:pt x="66699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260"/>
                      <a:pt x="16510" y="131197"/>
                      <a:pt x="17780" y="168468"/>
                    </a:cubicBezTo>
                    <a:cubicBezTo>
                      <a:pt x="19050" y="206405"/>
                      <a:pt x="17780" y="244342"/>
                      <a:pt x="16510" y="282945"/>
                    </a:cubicBezTo>
                    <a:cubicBezTo>
                      <a:pt x="15240" y="322213"/>
                      <a:pt x="2540" y="734195"/>
                      <a:pt x="2540" y="773463"/>
                    </a:cubicBezTo>
                    <a:cubicBezTo>
                      <a:pt x="2540" y="812065"/>
                      <a:pt x="1270" y="850668"/>
                      <a:pt x="0" y="889271"/>
                    </a:cubicBezTo>
                    <a:cubicBezTo>
                      <a:pt x="0" y="902060"/>
                      <a:pt x="3810" y="912221"/>
                      <a:pt x="15240" y="917301"/>
                    </a:cubicBezTo>
                    <a:cubicBezTo>
                      <a:pt x="22860" y="921110"/>
                      <a:pt x="31750" y="923651"/>
                      <a:pt x="40640" y="924921"/>
                    </a:cubicBezTo>
                    <a:cubicBezTo>
                      <a:pt x="124391" y="930001"/>
                      <a:pt x="228786" y="933810"/>
                      <a:pt x="333182" y="938891"/>
                    </a:cubicBezTo>
                    <a:cubicBezTo>
                      <a:pt x="390874" y="941431"/>
                      <a:pt x="448567" y="946510"/>
                      <a:pt x="506259" y="947781"/>
                    </a:cubicBezTo>
                    <a:cubicBezTo>
                      <a:pt x="602413" y="950321"/>
                      <a:pt x="1673841" y="951591"/>
                      <a:pt x="1769995" y="952860"/>
                    </a:cubicBezTo>
                    <a:cubicBezTo>
                      <a:pt x="1783731" y="952860"/>
                      <a:pt x="1797468" y="952860"/>
                      <a:pt x="1811204" y="952860"/>
                    </a:cubicBezTo>
                    <a:cubicBezTo>
                      <a:pt x="1877138" y="952860"/>
                      <a:pt x="1945819" y="951591"/>
                      <a:pt x="2011753" y="951591"/>
                    </a:cubicBezTo>
                    <a:cubicBezTo>
                      <a:pt x="2088676" y="951591"/>
                      <a:pt x="2162852" y="952860"/>
                      <a:pt x="2239775" y="952860"/>
                    </a:cubicBezTo>
                    <a:cubicBezTo>
                      <a:pt x="2352413" y="952860"/>
                      <a:pt x="2467797" y="952860"/>
                      <a:pt x="2580435" y="952860"/>
                    </a:cubicBezTo>
                    <a:cubicBezTo>
                      <a:pt x="2684830" y="952860"/>
                      <a:pt x="2789226" y="954131"/>
                      <a:pt x="2893621" y="955401"/>
                    </a:cubicBezTo>
                    <a:cubicBezTo>
                      <a:pt x="2940325" y="955401"/>
                      <a:pt x="2989775" y="956671"/>
                      <a:pt x="3036479" y="956671"/>
                    </a:cubicBezTo>
                    <a:cubicBezTo>
                      <a:pt x="3187578" y="955401"/>
                      <a:pt x="3335929" y="949051"/>
                      <a:pt x="3480000" y="949051"/>
                    </a:cubicBezTo>
                    <a:cubicBezTo>
                      <a:pt x="3483809" y="949051"/>
                      <a:pt x="3488890" y="946510"/>
                      <a:pt x="3492700" y="943971"/>
                    </a:cubicBezTo>
                    <a:cubicBezTo>
                      <a:pt x="3497780" y="940160"/>
                      <a:pt x="3500320" y="933810"/>
                      <a:pt x="3502859" y="931271"/>
                    </a:cubicBezTo>
                    <a:cubicBezTo>
                      <a:pt x="3504130" y="884612"/>
                      <a:pt x="3505400" y="856658"/>
                      <a:pt x="3506670" y="828704"/>
                    </a:cubicBezTo>
                    <a:cubicBezTo>
                      <a:pt x="3507940" y="785443"/>
                      <a:pt x="3518100" y="370133"/>
                      <a:pt x="3519370" y="326872"/>
                    </a:cubicBezTo>
                    <a:cubicBezTo>
                      <a:pt x="3519370" y="300915"/>
                      <a:pt x="3520640" y="274958"/>
                      <a:pt x="3521909" y="249001"/>
                    </a:cubicBezTo>
                    <a:cubicBezTo>
                      <a:pt x="3523180" y="221047"/>
                      <a:pt x="3524450" y="193094"/>
                      <a:pt x="3526990" y="165140"/>
                    </a:cubicBezTo>
                    <a:cubicBezTo>
                      <a:pt x="3528259" y="148501"/>
                      <a:pt x="3528259" y="131197"/>
                      <a:pt x="3533340" y="114558"/>
                    </a:cubicBezTo>
                    <a:cubicBezTo>
                      <a:pt x="3538420" y="94591"/>
                      <a:pt x="3540959" y="75290"/>
                      <a:pt x="3539690" y="44450"/>
                    </a:cubicBezTo>
                    <a:cubicBezTo>
                      <a:pt x="3539690" y="38100"/>
                      <a:pt x="3535880" y="30480"/>
                      <a:pt x="3529530" y="27940"/>
                    </a:cubicBezTo>
                    <a:close/>
                  </a:path>
                </a:pathLst>
              </a:custGeom>
              <a:solidFill>
                <a:srgbClr val="88B0E6"/>
              </a:solidFill>
            </p:spPr>
          </p:sp>
        </p:grpSp>
        <p:sp>
          <p:nvSpPr>
            <p:cNvPr name="TextBox 18" id="18"/>
            <p:cNvSpPr txBox="true"/>
            <p:nvPr/>
          </p:nvSpPr>
          <p:spPr>
            <a:xfrm rot="0">
              <a:off x="303379" y="130616"/>
              <a:ext cx="4275481" cy="914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0"/>
                </a:lnSpc>
              </a:pPr>
              <a:r>
                <a:rPr lang="en-US" b="true" sz="4300">
                  <a:solidFill>
                    <a:srgbClr val="3D3D3D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Main Parts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3573086" y="2075468"/>
            <a:ext cx="11141828" cy="2259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700"/>
              </a:lnSpc>
            </a:pPr>
            <a:r>
              <a:rPr lang="en-US" b="true" sz="8700" spc="-86">
                <a:solidFill>
                  <a:srgbClr val="3E4A9D"/>
                </a:solidFill>
                <a:latin typeface="Bogart Bold"/>
                <a:ea typeface="Bogart Bold"/>
                <a:cs typeface="Bogart Bold"/>
                <a:sym typeface="Bogart Bold"/>
              </a:rPr>
              <a:t>The Human Circulatory System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8883757">
            <a:off x="14718564" y="2460771"/>
            <a:ext cx="1312075" cy="1924377"/>
          </a:xfrm>
          <a:custGeom>
            <a:avLst/>
            <a:gdLst/>
            <a:ahLst/>
            <a:cxnLst/>
            <a:rect r="r" b="b" t="t" l="l"/>
            <a:pathLst>
              <a:path h="1924377" w="1312075">
                <a:moveTo>
                  <a:pt x="0" y="0"/>
                </a:moveTo>
                <a:lnTo>
                  <a:pt x="1312075" y="0"/>
                </a:lnTo>
                <a:lnTo>
                  <a:pt x="1312075" y="1924377"/>
                </a:lnTo>
                <a:lnTo>
                  <a:pt x="0" y="1924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9566468">
            <a:off x="1982942" y="2781553"/>
            <a:ext cx="1695572" cy="1556843"/>
          </a:xfrm>
          <a:custGeom>
            <a:avLst/>
            <a:gdLst/>
            <a:ahLst/>
            <a:cxnLst/>
            <a:rect r="r" b="b" t="t" l="l"/>
            <a:pathLst>
              <a:path h="1556843" w="1695572">
                <a:moveTo>
                  <a:pt x="0" y="0"/>
                </a:moveTo>
                <a:lnTo>
                  <a:pt x="1695572" y="0"/>
                </a:lnTo>
                <a:lnTo>
                  <a:pt x="1695572" y="1556844"/>
                </a:lnTo>
                <a:lnTo>
                  <a:pt x="0" y="15568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2931589" y="6295645"/>
            <a:ext cx="5005328" cy="160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5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To transport blood, oxygen, and nutrients to the body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369274" y="6295645"/>
            <a:ext cx="5005328" cy="160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5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Has three main parts: the heart, blood vessels, and blood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4</a:t>
            </a: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22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0165635" y="2520824"/>
            <a:ext cx="4611198" cy="5513389"/>
          </a:xfrm>
          <a:custGeom>
            <a:avLst/>
            <a:gdLst/>
            <a:ahLst/>
            <a:cxnLst/>
            <a:rect r="r" b="b" t="t" l="l"/>
            <a:pathLst>
              <a:path h="5513389" w="4611198">
                <a:moveTo>
                  <a:pt x="0" y="0"/>
                </a:moveTo>
                <a:lnTo>
                  <a:pt x="4611198" y="0"/>
                </a:lnTo>
                <a:lnTo>
                  <a:pt x="4611198" y="5513389"/>
                </a:lnTo>
                <a:lnTo>
                  <a:pt x="0" y="55133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6703528">
            <a:off x="10198948" y="3693994"/>
            <a:ext cx="593534" cy="1909028"/>
          </a:xfrm>
          <a:custGeom>
            <a:avLst/>
            <a:gdLst/>
            <a:ahLst/>
            <a:cxnLst/>
            <a:rect r="r" b="b" t="t" l="l"/>
            <a:pathLst>
              <a:path h="1909028" w="593534">
                <a:moveTo>
                  <a:pt x="0" y="0"/>
                </a:moveTo>
                <a:lnTo>
                  <a:pt x="593534" y="0"/>
                </a:lnTo>
                <a:lnTo>
                  <a:pt x="593534" y="1909029"/>
                </a:lnTo>
                <a:lnTo>
                  <a:pt x="0" y="19090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6990362">
            <a:off x="13807507" y="3605521"/>
            <a:ext cx="823012" cy="2085975"/>
          </a:xfrm>
          <a:custGeom>
            <a:avLst/>
            <a:gdLst/>
            <a:ahLst/>
            <a:cxnLst/>
            <a:rect r="r" b="b" t="t" l="l"/>
            <a:pathLst>
              <a:path h="2085975" w="823012">
                <a:moveTo>
                  <a:pt x="0" y="0"/>
                </a:moveTo>
                <a:lnTo>
                  <a:pt x="823012" y="0"/>
                </a:lnTo>
                <a:lnTo>
                  <a:pt x="823012" y="2085975"/>
                </a:lnTo>
                <a:lnTo>
                  <a:pt x="0" y="20859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4947464" y="2959679"/>
            <a:ext cx="1644196" cy="916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b="true" sz="2799" strike="noStrike" u="none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left atrium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515369" y="2839942"/>
            <a:ext cx="1646676" cy="897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b="true" sz="2800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right atrium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088038" y="6393277"/>
            <a:ext cx="1770983" cy="916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b="true" sz="2799" strike="noStrike" u="none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right ventricle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549675" y="6589264"/>
            <a:ext cx="1814827" cy="916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b="true" sz="2799" strike="noStrike" u="none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left ventricle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03394" y="2823258"/>
            <a:ext cx="6051372" cy="1176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49"/>
              </a:lnSpc>
            </a:pPr>
            <a:r>
              <a:rPr lang="en-US" b="true" sz="8849" spc="-88">
                <a:solidFill>
                  <a:srgbClr val="A2272C"/>
                </a:solidFill>
                <a:latin typeface="Bogart Bold"/>
                <a:ea typeface="Bogart Bold"/>
                <a:cs typeface="Bogart Bold"/>
                <a:sym typeface="Bogart Bold"/>
              </a:rPr>
              <a:t>The Heart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03394" y="4241178"/>
            <a:ext cx="6200517" cy="3652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72"/>
              </a:lnSpc>
            </a:pPr>
            <a:r>
              <a:rPr lang="en-US" sz="3476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It works as a </a:t>
            </a:r>
            <a:r>
              <a:rPr lang="en-US" sz="3476" u="sng" b="true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pump to move the blood</a:t>
            </a:r>
            <a:r>
              <a:rPr lang="en-US" sz="3476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around the body.</a:t>
            </a:r>
            <a:r>
              <a:rPr lang="en-US" sz="3476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</a:t>
            </a:r>
          </a:p>
          <a:p>
            <a:pPr algn="l">
              <a:lnSpc>
                <a:spcPts val="4172"/>
              </a:lnSpc>
            </a:pPr>
          </a:p>
          <a:p>
            <a:pPr algn="l">
              <a:lnSpc>
                <a:spcPts val="4172"/>
              </a:lnSpc>
            </a:pPr>
            <a:r>
              <a:rPr lang="en-US" sz="3476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It has four chambers—two atria (upper chambers) and two ventricles (lower chambers).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5</a:t>
            </a: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1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042990" y="6089405"/>
            <a:ext cx="478873" cy="375117"/>
            <a:chOff x="0" y="0"/>
            <a:chExt cx="457200" cy="3581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8260" y="48260"/>
              <a:ext cx="359410" cy="259080"/>
            </a:xfrm>
            <a:custGeom>
              <a:avLst/>
              <a:gdLst/>
              <a:ahLst/>
              <a:cxnLst/>
              <a:rect r="r" b="b" t="t" l="l"/>
              <a:pathLst>
                <a:path h="259080" w="359410">
                  <a:moveTo>
                    <a:pt x="44450" y="96520"/>
                  </a:moveTo>
                  <a:cubicBezTo>
                    <a:pt x="160020" y="201930"/>
                    <a:pt x="165100" y="194310"/>
                    <a:pt x="176530" y="184150"/>
                  </a:cubicBezTo>
                  <a:cubicBezTo>
                    <a:pt x="207010" y="157480"/>
                    <a:pt x="280670" y="33020"/>
                    <a:pt x="312420" y="11430"/>
                  </a:cubicBezTo>
                  <a:cubicBezTo>
                    <a:pt x="323850" y="3810"/>
                    <a:pt x="334010" y="0"/>
                    <a:pt x="341630" y="2540"/>
                  </a:cubicBezTo>
                  <a:cubicBezTo>
                    <a:pt x="349250" y="3810"/>
                    <a:pt x="356870" y="13970"/>
                    <a:pt x="358140" y="20320"/>
                  </a:cubicBezTo>
                  <a:cubicBezTo>
                    <a:pt x="359410" y="26670"/>
                    <a:pt x="356870" y="38100"/>
                    <a:pt x="351790" y="43180"/>
                  </a:cubicBezTo>
                  <a:cubicBezTo>
                    <a:pt x="346710" y="48260"/>
                    <a:pt x="336550" y="53340"/>
                    <a:pt x="328930" y="52070"/>
                  </a:cubicBezTo>
                  <a:cubicBezTo>
                    <a:pt x="321310" y="50800"/>
                    <a:pt x="308610" y="36830"/>
                    <a:pt x="307340" y="29210"/>
                  </a:cubicBezTo>
                  <a:cubicBezTo>
                    <a:pt x="306070" y="22860"/>
                    <a:pt x="309880" y="11430"/>
                    <a:pt x="316230" y="7620"/>
                  </a:cubicBezTo>
                  <a:cubicBezTo>
                    <a:pt x="322580" y="2540"/>
                    <a:pt x="340360" y="0"/>
                    <a:pt x="346710" y="5080"/>
                  </a:cubicBezTo>
                  <a:cubicBezTo>
                    <a:pt x="353060" y="10160"/>
                    <a:pt x="356870" y="26670"/>
                    <a:pt x="353060" y="41910"/>
                  </a:cubicBezTo>
                  <a:cubicBezTo>
                    <a:pt x="342900" y="80010"/>
                    <a:pt x="251460" y="181610"/>
                    <a:pt x="213360" y="218440"/>
                  </a:cubicBezTo>
                  <a:cubicBezTo>
                    <a:pt x="191770" y="238760"/>
                    <a:pt x="176530" y="259080"/>
                    <a:pt x="156210" y="259080"/>
                  </a:cubicBezTo>
                  <a:cubicBezTo>
                    <a:pt x="134620" y="259080"/>
                    <a:pt x="109220" y="233680"/>
                    <a:pt x="86360" y="214630"/>
                  </a:cubicBezTo>
                  <a:cubicBezTo>
                    <a:pt x="58420" y="191770"/>
                    <a:pt x="8890" y="148590"/>
                    <a:pt x="2540" y="124460"/>
                  </a:cubicBezTo>
                  <a:cubicBezTo>
                    <a:pt x="0" y="111760"/>
                    <a:pt x="3810" y="96520"/>
                    <a:pt x="11430" y="91440"/>
                  </a:cubicBezTo>
                  <a:cubicBezTo>
                    <a:pt x="19050" y="86360"/>
                    <a:pt x="44450" y="96520"/>
                    <a:pt x="44450" y="96520"/>
                  </a:cubicBezTo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1566252" y="4502598"/>
            <a:ext cx="3448994" cy="4123797"/>
          </a:xfrm>
          <a:custGeom>
            <a:avLst/>
            <a:gdLst/>
            <a:ahLst/>
            <a:cxnLst/>
            <a:rect r="r" b="b" t="t" l="l"/>
            <a:pathLst>
              <a:path h="4123797" w="3448994">
                <a:moveTo>
                  <a:pt x="0" y="0"/>
                </a:moveTo>
                <a:lnTo>
                  <a:pt x="3448993" y="0"/>
                </a:lnTo>
                <a:lnTo>
                  <a:pt x="3448993" y="4123796"/>
                </a:lnTo>
                <a:lnTo>
                  <a:pt x="0" y="41237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0" id="10"/>
          <p:cNvSpPr/>
          <p:nvPr/>
        </p:nvSpPr>
        <p:spPr>
          <a:xfrm>
            <a:off x="12709622" y="6949402"/>
            <a:ext cx="397499" cy="531570"/>
          </a:xfrm>
          <a:prstGeom prst="line">
            <a:avLst/>
          </a:prstGeom>
          <a:ln cap="rnd" w="114300">
            <a:solidFill>
              <a:srgbClr val="F8B862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11" id="11"/>
          <p:cNvGrpSpPr/>
          <p:nvPr/>
        </p:nvGrpSpPr>
        <p:grpSpPr>
          <a:xfrm rot="0">
            <a:off x="13177941" y="5337139"/>
            <a:ext cx="1272105" cy="1890471"/>
            <a:chOff x="0" y="0"/>
            <a:chExt cx="1696140" cy="2520628"/>
          </a:xfrm>
        </p:grpSpPr>
        <p:sp>
          <p:nvSpPr>
            <p:cNvPr name="AutoShape 12" id="12"/>
            <p:cNvSpPr/>
            <p:nvPr/>
          </p:nvSpPr>
          <p:spPr>
            <a:xfrm flipV="true">
              <a:off x="494440" y="68586"/>
              <a:ext cx="1187442" cy="246856"/>
            </a:xfrm>
            <a:prstGeom prst="line">
              <a:avLst/>
            </a:prstGeom>
            <a:ln cap="rnd" w="140105">
              <a:solidFill>
                <a:srgbClr val="F8B862"/>
              </a:solidFill>
              <a:prstDash val="solid"/>
              <a:headEnd type="none" len="sm" w="sm"/>
              <a:tailEnd type="arrow" len="sm" w="med"/>
            </a:ln>
          </p:spPr>
        </p:sp>
        <p:sp>
          <p:nvSpPr>
            <p:cNvPr name="AutoShape 13" id="13"/>
            <p:cNvSpPr/>
            <p:nvPr/>
          </p:nvSpPr>
          <p:spPr>
            <a:xfrm flipH="true">
              <a:off x="68533" y="255743"/>
              <a:ext cx="476484" cy="2250374"/>
            </a:xfrm>
            <a:prstGeom prst="line">
              <a:avLst/>
            </a:prstGeom>
            <a:ln cap="rnd" w="140105">
              <a:solidFill>
                <a:srgbClr val="F8B862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14" id="14"/>
          <p:cNvSpPr/>
          <p:nvPr/>
        </p:nvSpPr>
        <p:spPr>
          <a:xfrm flipH="false" flipV="false" rot="10649621">
            <a:off x="12213278" y="4900931"/>
            <a:ext cx="534164" cy="1718072"/>
          </a:xfrm>
          <a:custGeom>
            <a:avLst/>
            <a:gdLst/>
            <a:ahLst/>
            <a:cxnLst/>
            <a:rect r="r" b="b" t="t" l="l"/>
            <a:pathLst>
              <a:path h="1718072" w="534164">
                <a:moveTo>
                  <a:pt x="0" y="0"/>
                </a:moveTo>
                <a:lnTo>
                  <a:pt x="534164" y="0"/>
                </a:lnTo>
                <a:lnTo>
                  <a:pt x="534164" y="1718072"/>
                </a:lnTo>
                <a:lnTo>
                  <a:pt x="0" y="17180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1649561" y="5462919"/>
            <a:ext cx="413573" cy="340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15" b="true">
                <a:solidFill>
                  <a:srgbClr val="FFFFFF"/>
                </a:solidFill>
                <a:latin typeface="Bogart Bold"/>
                <a:ea typeface="Bogart Bold"/>
                <a:cs typeface="Bogart Bold"/>
                <a:sym typeface="Bogart Bold"/>
              </a:rPr>
              <a:t>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406789" y="7768220"/>
            <a:ext cx="620203" cy="340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15" b="true">
                <a:solidFill>
                  <a:srgbClr val="FFFFFF"/>
                </a:solidFill>
                <a:latin typeface="Bogart Bold"/>
                <a:ea typeface="Bogart Bold"/>
                <a:cs typeface="Bogart Bold"/>
                <a:sym typeface="Bogart Bold"/>
              </a:rPr>
              <a:t>2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3370803" y="3927532"/>
            <a:ext cx="6485984" cy="1554196"/>
            <a:chOff x="0" y="0"/>
            <a:chExt cx="3425887" cy="82092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-1270"/>
              <a:ext cx="3427157" cy="819654"/>
            </a:xfrm>
            <a:custGeom>
              <a:avLst/>
              <a:gdLst/>
              <a:ahLst/>
              <a:cxnLst/>
              <a:rect r="r" b="b" t="t" l="l"/>
              <a:pathLst>
                <a:path h="819654" w="3427157">
                  <a:moveTo>
                    <a:pt x="3415727" y="27940"/>
                  </a:moveTo>
                  <a:cubicBezTo>
                    <a:pt x="3406837" y="24130"/>
                    <a:pt x="3397947" y="21590"/>
                    <a:pt x="3389057" y="21590"/>
                  </a:cubicBezTo>
                  <a:cubicBezTo>
                    <a:pt x="3362387" y="20320"/>
                    <a:pt x="3311709" y="20320"/>
                    <a:pt x="3255938" y="17780"/>
                  </a:cubicBezTo>
                  <a:cubicBezTo>
                    <a:pt x="3128464" y="12700"/>
                    <a:pt x="3003646" y="6350"/>
                    <a:pt x="2876171" y="3810"/>
                  </a:cubicBezTo>
                  <a:cubicBezTo>
                    <a:pt x="2772598" y="1270"/>
                    <a:pt x="2671681" y="3810"/>
                    <a:pt x="2568108" y="2540"/>
                  </a:cubicBezTo>
                  <a:cubicBezTo>
                    <a:pt x="2522960" y="2540"/>
                    <a:pt x="2477813" y="0"/>
                    <a:pt x="2432666" y="2540"/>
                  </a:cubicBezTo>
                  <a:cubicBezTo>
                    <a:pt x="2323782" y="10160"/>
                    <a:pt x="2214897" y="11430"/>
                    <a:pt x="2103357" y="8890"/>
                  </a:cubicBezTo>
                  <a:cubicBezTo>
                    <a:pt x="2047587" y="7620"/>
                    <a:pt x="1991817" y="7620"/>
                    <a:pt x="1936047" y="7620"/>
                  </a:cubicBezTo>
                  <a:cubicBezTo>
                    <a:pt x="1835129" y="7620"/>
                    <a:pt x="1734212" y="7620"/>
                    <a:pt x="1633295" y="6350"/>
                  </a:cubicBezTo>
                  <a:cubicBezTo>
                    <a:pt x="1527066" y="5080"/>
                    <a:pt x="480714" y="2540"/>
                    <a:pt x="377141" y="1270"/>
                  </a:cubicBezTo>
                  <a:cubicBezTo>
                    <a:pt x="292158" y="0"/>
                    <a:pt x="209830" y="1270"/>
                    <a:pt x="124848" y="1270"/>
                  </a:cubicBezTo>
                  <a:cubicBezTo>
                    <a:pt x="6642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88729"/>
                    <a:pt x="16510" y="120384"/>
                    <a:pt x="17780" y="151484"/>
                  </a:cubicBezTo>
                  <a:cubicBezTo>
                    <a:pt x="19050" y="183139"/>
                    <a:pt x="17780" y="214794"/>
                    <a:pt x="16510" y="247005"/>
                  </a:cubicBezTo>
                  <a:cubicBezTo>
                    <a:pt x="15240" y="279771"/>
                    <a:pt x="2540" y="623535"/>
                    <a:pt x="2540" y="656301"/>
                  </a:cubicBezTo>
                  <a:cubicBezTo>
                    <a:pt x="2540" y="688511"/>
                    <a:pt x="1270" y="720722"/>
                    <a:pt x="0" y="752932"/>
                  </a:cubicBezTo>
                  <a:cubicBezTo>
                    <a:pt x="0" y="765044"/>
                    <a:pt x="3810" y="775204"/>
                    <a:pt x="15240" y="780284"/>
                  </a:cubicBezTo>
                  <a:cubicBezTo>
                    <a:pt x="22860" y="784094"/>
                    <a:pt x="31750" y="786634"/>
                    <a:pt x="40640" y="787904"/>
                  </a:cubicBezTo>
                  <a:cubicBezTo>
                    <a:pt x="122192" y="792984"/>
                    <a:pt x="223109" y="796794"/>
                    <a:pt x="324026" y="801874"/>
                  </a:cubicBezTo>
                  <a:cubicBezTo>
                    <a:pt x="379796" y="804414"/>
                    <a:pt x="435566" y="809494"/>
                    <a:pt x="491336" y="810764"/>
                  </a:cubicBezTo>
                  <a:cubicBezTo>
                    <a:pt x="584287" y="813304"/>
                    <a:pt x="1620016" y="814574"/>
                    <a:pt x="1712967" y="815844"/>
                  </a:cubicBezTo>
                  <a:cubicBezTo>
                    <a:pt x="1726245" y="815844"/>
                    <a:pt x="1739524" y="815844"/>
                    <a:pt x="1752802" y="815844"/>
                  </a:cubicBezTo>
                  <a:cubicBezTo>
                    <a:pt x="1816540" y="815844"/>
                    <a:pt x="1882933" y="814574"/>
                    <a:pt x="1946670" y="814574"/>
                  </a:cubicBezTo>
                  <a:cubicBezTo>
                    <a:pt x="2021030" y="814574"/>
                    <a:pt x="2092734" y="815844"/>
                    <a:pt x="2167094" y="815844"/>
                  </a:cubicBezTo>
                  <a:cubicBezTo>
                    <a:pt x="2275979" y="815844"/>
                    <a:pt x="2387519" y="815844"/>
                    <a:pt x="2496403" y="815844"/>
                  </a:cubicBezTo>
                  <a:cubicBezTo>
                    <a:pt x="2597320" y="815844"/>
                    <a:pt x="2698238" y="817114"/>
                    <a:pt x="2799155" y="818384"/>
                  </a:cubicBezTo>
                  <a:cubicBezTo>
                    <a:pt x="2844302" y="818384"/>
                    <a:pt x="2892105" y="819654"/>
                    <a:pt x="2937252" y="819654"/>
                  </a:cubicBezTo>
                  <a:cubicBezTo>
                    <a:pt x="3083317" y="818384"/>
                    <a:pt x="3226726" y="812034"/>
                    <a:pt x="3366197" y="812034"/>
                  </a:cubicBezTo>
                  <a:cubicBezTo>
                    <a:pt x="3370007" y="812034"/>
                    <a:pt x="3375087" y="809494"/>
                    <a:pt x="3378897" y="806954"/>
                  </a:cubicBezTo>
                  <a:cubicBezTo>
                    <a:pt x="3383977" y="803144"/>
                    <a:pt x="3386517" y="796794"/>
                    <a:pt x="3389057" y="794254"/>
                  </a:cubicBezTo>
                  <a:cubicBezTo>
                    <a:pt x="3390327" y="749045"/>
                    <a:pt x="3391597" y="725720"/>
                    <a:pt x="3392867" y="702395"/>
                  </a:cubicBezTo>
                  <a:cubicBezTo>
                    <a:pt x="3394137" y="666297"/>
                    <a:pt x="3404297" y="319756"/>
                    <a:pt x="3405567" y="283658"/>
                  </a:cubicBezTo>
                  <a:cubicBezTo>
                    <a:pt x="3405567" y="261999"/>
                    <a:pt x="3406837" y="240340"/>
                    <a:pt x="3408107" y="218682"/>
                  </a:cubicBezTo>
                  <a:cubicBezTo>
                    <a:pt x="3409377" y="195357"/>
                    <a:pt x="3410647" y="172032"/>
                    <a:pt x="3413187" y="148707"/>
                  </a:cubicBezTo>
                  <a:cubicBezTo>
                    <a:pt x="3414457" y="134823"/>
                    <a:pt x="3414457" y="120384"/>
                    <a:pt x="3419537" y="106500"/>
                  </a:cubicBezTo>
                  <a:cubicBezTo>
                    <a:pt x="3424617" y="89840"/>
                    <a:pt x="3427157" y="73734"/>
                    <a:pt x="3425887" y="44450"/>
                  </a:cubicBezTo>
                  <a:cubicBezTo>
                    <a:pt x="3425887" y="38100"/>
                    <a:pt x="3422077" y="30480"/>
                    <a:pt x="3415727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3370803" y="5963346"/>
            <a:ext cx="6485984" cy="2663048"/>
            <a:chOff x="0" y="0"/>
            <a:chExt cx="3425887" cy="140661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-1270"/>
              <a:ext cx="3427157" cy="1405348"/>
            </a:xfrm>
            <a:custGeom>
              <a:avLst/>
              <a:gdLst/>
              <a:ahLst/>
              <a:cxnLst/>
              <a:rect r="r" b="b" t="t" l="l"/>
              <a:pathLst>
                <a:path h="1405348" w="3427157">
                  <a:moveTo>
                    <a:pt x="3415727" y="27940"/>
                  </a:moveTo>
                  <a:cubicBezTo>
                    <a:pt x="3406837" y="24130"/>
                    <a:pt x="3397947" y="21590"/>
                    <a:pt x="3389057" y="21590"/>
                  </a:cubicBezTo>
                  <a:cubicBezTo>
                    <a:pt x="3362387" y="20320"/>
                    <a:pt x="3311709" y="20320"/>
                    <a:pt x="3255938" y="17780"/>
                  </a:cubicBezTo>
                  <a:cubicBezTo>
                    <a:pt x="3128464" y="12700"/>
                    <a:pt x="3003646" y="6350"/>
                    <a:pt x="2876171" y="3810"/>
                  </a:cubicBezTo>
                  <a:cubicBezTo>
                    <a:pt x="2772598" y="1270"/>
                    <a:pt x="2671681" y="3810"/>
                    <a:pt x="2568108" y="2540"/>
                  </a:cubicBezTo>
                  <a:cubicBezTo>
                    <a:pt x="2522960" y="2540"/>
                    <a:pt x="2477813" y="0"/>
                    <a:pt x="2432666" y="2540"/>
                  </a:cubicBezTo>
                  <a:cubicBezTo>
                    <a:pt x="2323782" y="10160"/>
                    <a:pt x="2214897" y="11430"/>
                    <a:pt x="2103357" y="8890"/>
                  </a:cubicBezTo>
                  <a:cubicBezTo>
                    <a:pt x="2047587" y="7620"/>
                    <a:pt x="1991817" y="7620"/>
                    <a:pt x="1936047" y="7620"/>
                  </a:cubicBezTo>
                  <a:cubicBezTo>
                    <a:pt x="1835129" y="7620"/>
                    <a:pt x="1734212" y="7620"/>
                    <a:pt x="1633295" y="6350"/>
                  </a:cubicBezTo>
                  <a:cubicBezTo>
                    <a:pt x="1527066" y="5080"/>
                    <a:pt x="480714" y="2540"/>
                    <a:pt x="377141" y="1270"/>
                  </a:cubicBezTo>
                  <a:cubicBezTo>
                    <a:pt x="292158" y="0"/>
                    <a:pt x="209830" y="1270"/>
                    <a:pt x="124848" y="1270"/>
                  </a:cubicBezTo>
                  <a:cubicBezTo>
                    <a:pt x="6642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08097"/>
                    <a:pt x="16510" y="166604"/>
                    <a:pt x="17780" y="224085"/>
                  </a:cubicBezTo>
                  <a:cubicBezTo>
                    <a:pt x="19050" y="282593"/>
                    <a:pt x="17780" y="341100"/>
                    <a:pt x="16510" y="400634"/>
                  </a:cubicBezTo>
                  <a:cubicBezTo>
                    <a:pt x="15240" y="461194"/>
                    <a:pt x="2540" y="1096565"/>
                    <a:pt x="2540" y="1157125"/>
                  </a:cubicBezTo>
                  <a:cubicBezTo>
                    <a:pt x="2540" y="1216659"/>
                    <a:pt x="1270" y="1276193"/>
                    <a:pt x="0" y="1335727"/>
                  </a:cubicBezTo>
                  <a:cubicBezTo>
                    <a:pt x="0" y="1350738"/>
                    <a:pt x="3810" y="1360898"/>
                    <a:pt x="15240" y="1365978"/>
                  </a:cubicBezTo>
                  <a:cubicBezTo>
                    <a:pt x="22860" y="1369788"/>
                    <a:pt x="31750" y="1372328"/>
                    <a:pt x="40640" y="1373598"/>
                  </a:cubicBezTo>
                  <a:cubicBezTo>
                    <a:pt x="122192" y="1378678"/>
                    <a:pt x="223109" y="1382488"/>
                    <a:pt x="324026" y="1387568"/>
                  </a:cubicBezTo>
                  <a:cubicBezTo>
                    <a:pt x="379796" y="1390108"/>
                    <a:pt x="435566" y="1395188"/>
                    <a:pt x="491336" y="1396458"/>
                  </a:cubicBezTo>
                  <a:cubicBezTo>
                    <a:pt x="584287" y="1398998"/>
                    <a:pt x="1620016" y="1400268"/>
                    <a:pt x="1712967" y="1401538"/>
                  </a:cubicBezTo>
                  <a:cubicBezTo>
                    <a:pt x="1726245" y="1401538"/>
                    <a:pt x="1739524" y="1401538"/>
                    <a:pt x="1752802" y="1401538"/>
                  </a:cubicBezTo>
                  <a:cubicBezTo>
                    <a:pt x="1816540" y="1401538"/>
                    <a:pt x="1882933" y="1400268"/>
                    <a:pt x="1946670" y="1400268"/>
                  </a:cubicBezTo>
                  <a:cubicBezTo>
                    <a:pt x="2021030" y="1400268"/>
                    <a:pt x="2092734" y="1401538"/>
                    <a:pt x="2167094" y="1401538"/>
                  </a:cubicBezTo>
                  <a:cubicBezTo>
                    <a:pt x="2275979" y="1401538"/>
                    <a:pt x="2387519" y="1401538"/>
                    <a:pt x="2496403" y="1401538"/>
                  </a:cubicBezTo>
                  <a:cubicBezTo>
                    <a:pt x="2597320" y="1401538"/>
                    <a:pt x="2698238" y="1402808"/>
                    <a:pt x="2799155" y="1404078"/>
                  </a:cubicBezTo>
                  <a:cubicBezTo>
                    <a:pt x="2844302" y="1404078"/>
                    <a:pt x="2892105" y="1405348"/>
                    <a:pt x="2937252" y="1405348"/>
                  </a:cubicBezTo>
                  <a:cubicBezTo>
                    <a:pt x="3083317" y="1404078"/>
                    <a:pt x="3226726" y="1397728"/>
                    <a:pt x="3366197" y="1397728"/>
                  </a:cubicBezTo>
                  <a:cubicBezTo>
                    <a:pt x="3370007" y="1397728"/>
                    <a:pt x="3375087" y="1395188"/>
                    <a:pt x="3378897" y="1392648"/>
                  </a:cubicBezTo>
                  <a:cubicBezTo>
                    <a:pt x="3383977" y="1388838"/>
                    <a:pt x="3386517" y="1382488"/>
                    <a:pt x="3389057" y="1379948"/>
                  </a:cubicBezTo>
                  <a:cubicBezTo>
                    <a:pt x="3390327" y="1328542"/>
                    <a:pt x="3391597" y="1285431"/>
                    <a:pt x="3392867" y="1242320"/>
                  </a:cubicBezTo>
                  <a:cubicBezTo>
                    <a:pt x="3394137" y="1175601"/>
                    <a:pt x="3404297" y="535099"/>
                    <a:pt x="3405567" y="468379"/>
                  </a:cubicBezTo>
                  <a:cubicBezTo>
                    <a:pt x="3405567" y="428348"/>
                    <a:pt x="3406837" y="388317"/>
                    <a:pt x="3408107" y="348285"/>
                  </a:cubicBezTo>
                  <a:cubicBezTo>
                    <a:pt x="3409377" y="305175"/>
                    <a:pt x="3410647" y="262064"/>
                    <a:pt x="3413187" y="218953"/>
                  </a:cubicBezTo>
                  <a:cubicBezTo>
                    <a:pt x="3414457" y="193292"/>
                    <a:pt x="3414457" y="166604"/>
                    <a:pt x="3419537" y="140943"/>
                  </a:cubicBezTo>
                  <a:cubicBezTo>
                    <a:pt x="3424617" y="110150"/>
                    <a:pt x="3427157" y="80383"/>
                    <a:pt x="3425887" y="44450"/>
                  </a:cubicBezTo>
                  <a:cubicBezTo>
                    <a:pt x="3425887" y="38100"/>
                    <a:pt x="3422077" y="30480"/>
                    <a:pt x="3415727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997756" y="3927532"/>
            <a:ext cx="1035424" cy="1050707"/>
            <a:chOff x="0" y="0"/>
            <a:chExt cx="1380566" cy="140094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80566" cy="1400943"/>
            </a:xfrm>
            <a:custGeom>
              <a:avLst/>
              <a:gdLst/>
              <a:ahLst/>
              <a:cxnLst/>
              <a:rect r="r" b="b" t="t" l="l"/>
              <a:pathLst>
                <a:path h="1400943" w="1380566">
                  <a:moveTo>
                    <a:pt x="0" y="0"/>
                  </a:moveTo>
                  <a:lnTo>
                    <a:pt x="1380566" y="0"/>
                  </a:lnTo>
                  <a:lnTo>
                    <a:pt x="1380566" y="1400943"/>
                  </a:lnTo>
                  <a:lnTo>
                    <a:pt x="0" y="1400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228693" y="318926"/>
              <a:ext cx="894043" cy="9186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096"/>
                </a:lnSpc>
              </a:pPr>
              <a:r>
                <a:rPr lang="en-US" b="true" sz="5096" spc="-50">
                  <a:solidFill>
                    <a:srgbClr val="FFFFFF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1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997756" y="5924699"/>
            <a:ext cx="1035424" cy="1050707"/>
            <a:chOff x="0" y="0"/>
            <a:chExt cx="1380566" cy="140094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380566" cy="1400943"/>
            </a:xfrm>
            <a:custGeom>
              <a:avLst/>
              <a:gdLst/>
              <a:ahLst/>
              <a:cxnLst/>
              <a:rect r="r" b="b" t="t" l="l"/>
              <a:pathLst>
                <a:path h="1400943" w="1380566">
                  <a:moveTo>
                    <a:pt x="0" y="0"/>
                  </a:moveTo>
                  <a:lnTo>
                    <a:pt x="1380566" y="0"/>
                  </a:lnTo>
                  <a:lnTo>
                    <a:pt x="1380566" y="1400943"/>
                  </a:lnTo>
                  <a:lnTo>
                    <a:pt x="0" y="1400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228693" y="318926"/>
              <a:ext cx="894043" cy="9186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096"/>
                </a:lnSpc>
              </a:pPr>
              <a:r>
                <a:rPr lang="en-US" b="true" sz="5096" spc="-50">
                  <a:solidFill>
                    <a:srgbClr val="FFFFFF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2</a:t>
              </a:r>
            </a:p>
          </p:txBody>
        </p:sp>
      </p:grpSp>
      <p:sp>
        <p:nvSpPr>
          <p:cNvPr name="Freeform 27" id="27"/>
          <p:cNvSpPr/>
          <p:nvPr/>
        </p:nvSpPr>
        <p:spPr>
          <a:xfrm flipH="true" flipV="false" rot="0">
            <a:off x="14518006" y="2032931"/>
            <a:ext cx="1223079" cy="1990218"/>
          </a:xfrm>
          <a:custGeom>
            <a:avLst/>
            <a:gdLst/>
            <a:ahLst/>
            <a:cxnLst/>
            <a:rect r="r" b="b" t="t" l="l"/>
            <a:pathLst>
              <a:path h="1990218" w="1223079">
                <a:moveTo>
                  <a:pt x="1223079" y="0"/>
                </a:moveTo>
                <a:lnTo>
                  <a:pt x="0" y="0"/>
                </a:lnTo>
                <a:lnTo>
                  <a:pt x="0" y="1990218"/>
                </a:lnTo>
                <a:lnTo>
                  <a:pt x="1223079" y="1990218"/>
                </a:lnTo>
                <a:lnTo>
                  <a:pt x="122307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3651716" y="1665972"/>
            <a:ext cx="10984569" cy="1813885"/>
            <a:chOff x="0" y="0"/>
            <a:chExt cx="14646092" cy="2418513"/>
          </a:xfrm>
        </p:grpSpPr>
        <p:sp>
          <p:nvSpPr>
            <p:cNvPr name="TextBox 29" id="29"/>
            <p:cNvSpPr txBox="true"/>
            <p:nvPr/>
          </p:nvSpPr>
          <p:spPr>
            <a:xfrm rot="0">
              <a:off x="0" y="1793038"/>
              <a:ext cx="14646092" cy="625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99"/>
                </a:lnSpc>
              </a:pPr>
              <a:r>
                <a:rPr lang="en-US" b="true" sz="2999">
                  <a:solidFill>
                    <a:srgbClr val="3E4A9D"/>
                  </a:solidFill>
                  <a:latin typeface="Quicksand Semi-Bold"/>
                  <a:ea typeface="Quicksand Semi-Bold"/>
                  <a:cs typeface="Quicksand Semi-Bold"/>
                  <a:sym typeface="Quicksand Semi-Bold"/>
                </a:rPr>
                <a:t>Let’s examine how blood flows through the heart.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2295283" y="180975"/>
              <a:ext cx="9583122" cy="16351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8999"/>
                </a:lnSpc>
              </a:pPr>
              <a:r>
                <a:rPr lang="en-US" b="true" sz="8999" spc="-89">
                  <a:solidFill>
                    <a:srgbClr val="A2272C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The Heart</a:t>
              </a: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3806595" y="4215467"/>
            <a:ext cx="5614401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0"/>
              </a:lnSpc>
            </a:pPr>
            <a:r>
              <a:rPr lang="en-US" sz="29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The right atrium takes in blood carrying carbon dioxide.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893904" y="6358812"/>
            <a:ext cx="5614401" cy="174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0"/>
              </a:lnSpc>
            </a:pPr>
            <a:r>
              <a:rPr lang="en-US" sz="29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Blood is squeezed down into the right ventricle and taken to the lungs, where oxygen replaces carbon dioxide.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062630" y="3985049"/>
            <a:ext cx="2427506" cy="788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b="true" sz="2400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from upper body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129545" y="5044142"/>
            <a:ext cx="1284681" cy="788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b="true" sz="2400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to left lung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6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1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734046" y="3927532"/>
            <a:ext cx="6485984" cy="1508306"/>
            <a:chOff x="0" y="0"/>
            <a:chExt cx="3425887" cy="79668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-1270"/>
              <a:ext cx="3427157" cy="795415"/>
            </a:xfrm>
            <a:custGeom>
              <a:avLst/>
              <a:gdLst/>
              <a:ahLst/>
              <a:cxnLst/>
              <a:rect r="r" b="b" t="t" l="l"/>
              <a:pathLst>
                <a:path h="795415" w="3427157">
                  <a:moveTo>
                    <a:pt x="3415727" y="27940"/>
                  </a:moveTo>
                  <a:cubicBezTo>
                    <a:pt x="3406837" y="24130"/>
                    <a:pt x="3397947" y="21590"/>
                    <a:pt x="3389057" y="21590"/>
                  </a:cubicBezTo>
                  <a:cubicBezTo>
                    <a:pt x="3362387" y="20320"/>
                    <a:pt x="3311709" y="20320"/>
                    <a:pt x="3255938" y="17780"/>
                  </a:cubicBezTo>
                  <a:cubicBezTo>
                    <a:pt x="3128464" y="12700"/>
                    <a:pt x="3003646" y="6350"/>
                    <a:pt x="2876171" y="3810"/>
                  </a:cubicBezTo>
                  <a:cubicBezTo>
                    <a:pt x="2772598" y="1270"/>
                    <a:pt x="2671681" y="3810"/>
                    <a:pt x="2568108" y="2540"/>
                  </a:cubicBezTo>
                  <a:cubicBezTo>
                    <a:pt x="2522960" y="2540"/>
                    <a:pt x="2477813" y="0"/>
                    <a:pt x="2432666" y="2540"/>
                  </a:cubicBezTo>
                  <a:cubicBezTo>
                    <a:pt x="2323782" y="10160"/>
                    <a:pt x="2214897" y="11430"/>
                    <a:pt x="2103357" y="8890"/>
                  </a:cubicBezTo>
                  <a:cubicBezTo>
                    <a:pt x="2047587" y="7620"/>
                    <a:pt x="1991817" y="7620"/>
                    <a:pt x="1936047" y="7620"/>
                  </a:cubicBezTo>
                  <a:cubicBezTo>
                    <a:pt x="1835129" y="7620"/>
                    <a:pt x="1734212" y="7620"/>
                    <a:pt x="1633295" y="6350"/>
                  </a:cubicBezTo>
                  <a:cubicBezTo>
                    <a:pt x="1527066" y="5080"/>
                    <a:pt x="480714" y="2540"/>
                    <a:pt x="377141" y="1270"/>
                  </a:cubicBezTo>
                  <a:cubicBezTo>
                    <a:pt x="292158" y="0"/>
                    <a:pt x="209830" y="1270"/>
                    <a:pt x="124848" y="1270"/>
                  </a:cubicBezTo>
                  <a:cubicBezTo>
                    <a:pt x="6642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87927"/>
                    <a:pt x="16510" y="118471"/>
                    <a:pt x="17780" y="148479"/>
                  </a:cubicBezTo>
                  <a:cubicBezTo>
                    <a:pt x="19050" y="179023"/>
                    <a:pt x="17780" y="209567"/>
                    <a:pt x="16510" y="240647"/>
                  </a:cubicBezTo>
                  <a:cubicBezTo>
                    <a:pt x="15240" y="272262"/>
                    <a:pt x="2540" y="603958"/>
                    <a:pt x="2540" y="635574"/>
                  </a:cubicBezTo>
                  <a:cubicBezTo>
                    <a:pt x="2540" y="666654"/>
                    <a:pt x="1270" y="697733"/>
                    <a:pt x="0" y="728813"/>
                  </a:cubicBezTo>
                  <a:cubicBezTo>
                    <a:pt x="0" y="740805"/>
                    <a:pt x="3810" y="750965"/>
                    <a:pt x="15240" y="756045"/>
                  </a:cubicBezTo>
                  <a:cubicBezTo>
                    <a:pt x="22860" y="759855"/>
                    <a:pt x="31750" y="762395"/>
                    <a:pt x="40640" y="763665"/>
                  </a:cubicBezTo>
                  <a:cubicBezTo>
                    <a:pt x="122192" y="768745"/>
                    <a:pt x="223109" y="772555"/>
                    <a:pt x="324026" y="777635"/>
                  </a:cubicBezTo>
                  <a:cubicBezTo>
                    <a:pt x="379796" y="780175"/>
                    <a:pt x="435566" y="785255"/>
                    <a:pt x="491336" y="786525"/>
                  </a:cubicBezTo>
                  <a:cubicBezTo>
                    <a:pt x="584287" y="789065"/>
                    <a:pt x="1620016" y="790335"/>
                    <a:pt x="1712967" y="791605"/>
                  </a:cubicBezTo>
                  <a:cubicBezTo>
                    <a:pt x="1726245" y="791605"/>
                    <a:pt x="1739524" y="791605"/>
                    <a:pt x="1752802" y="791605"/>
                  </a:cubicBezTo>
                  <a:cubicBezTo>
                    <a:pt x="1816540" y="791605"/>
                    <a:pt x="1882933" y="790335"/>
                    <a:pt x="1946670" y="790335"/>
                  </a:cubicBezTo>
                  <a:cubicBezTo>
                    <a:pt x="2021030" y="790335"/>
                    <a:pt x="2092734" y="791605"/>
                    <a:pt x="2167094" y="791605"/>
                  </a:cubicBezTo>
                  <a:cubicBezTo>
                    <a:pt x="2275979" y="791605"/>
                    <a:pt x="2387519" y="791605"/>
                    <a:pt x="2496403" y="791605"/>
                  </a:cubicBezTo>
                  <a:cubicBezTo>
                    <a:pt x="2597320" y="791605"/>
                    <a:pt x="2698238" y="792875"/>
                    <a:pt x="2799155" y="794145"/>
                  </a:cubicBezTo>
                  <a:cubicBezTo>
                    <a:pt x="2844302" y="794145"/>
                    <a:pt x="2892105" y="795415"/>
                    <a:pt x="2937252" y="795415"/>
                  </a:cubicBezTo>
                  <a:cubicBezTo>
                    <a:pt x="3083317" y="794145"/>
                    <a:pt x="3226726" y="787795"/>
                    <a:pt x="3366197" y="787795"/>
                  </a:cubicBezTo>
                  <a:cubicBezTo>
                    <a:pt x="3370007" y="787795"/>
                    <a:pt x="3375087" y="785255"/>
                    <a:pt x="3378897" y="782715"/>
                  </a:cubicBezTo>
                  <a:cubicBezTo>
                    <a:pt x="3383977" y="778905"/>
                    <a:pt x="3386517" y="772555"/>
                    <a:pt x="3389057" y="770015"/>
                  </a:cubicBezTo>
                  <a:cubicBezTo>
                    <a:pt x="3390327" y="725062"/>
                    <a:pt x="3391597" y="702556"/>
                    <a:pt x="3392867" y="680050"/>
                  </a:cubicBezTo>
                  <a:cubicBezTo>
                    <a:pt x="3394137" y="645219"/>
                    <a:pt x="3404297" y="310844"/>
                    <a:pt x="3405567" y="276013"/>
                  </a:cubicBezTo>
                  <a:cubicBezTo>
                    <a:pt x="3405567" y="255115"/>
                    <a:pt x="3406837" y="234216"/>
                    <a:pt x="3408107" y="213318"/>
                  </a:cubicBezTo>
                  <a:cubicBezTo>
                    <a:pt x="3409377" y="190812"/>
                    <a:pt x="3410647" y="168306"/>
                    <a:pt x="3413187" y="145800"/>
                  </a:cubicBezTo>
                  <a:cubicBezTo>
                    <a:pt x="3414457" y="132404"/>
                    <a:pt x="3414457" y="118471"/>
                    <a:pt x="3419537" y="105075"/>
                  </a:cubicBezTo>
                  <a:cubicBezTo>
                    <a:pt x="3424617" y="88999"/>
                    <a:pt x="3427157" y="73459"/>
                    <a:pt x="3425887" y="44450"/>
                  </a:cubicBezTo>
                  <a:cubicBezTo>
                    <a:pt x="3425887" y="38100"/>
                    <a:pt x="3422077" y="30480"/>
                    <a:pt x="3415727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734046" y="5969805"/>
            <a:ext cx="6485984" cy="2149783"/>
            <a:chOff x="0" y="0"/>
            <a:chExt cx="3425887" cy="113551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-1270"/>
              <a:ext cx="3427157" cy="1134242"/>
            </a:xfrm>
            <a:custGeom>
              <a:avLst/>
              <a:gdLst/>
              <a:ahLst/>
              <a:cxnLst/>
              <a:rect r="r" b="b" t="t" l="l"/>
              <a:pathLst>
                <a:path h="1134242" w="3427157">
                  <a:moveTo>
                    <a:pt x="3415727" y="27940"/>
                  </a:moveTo>
                  <a:cubicBezTo>
                    <a:pt x="3406837" y="24130"/>
                    <a:pt x="3397947" y="21590"/>
                    <a:pt x="3389057" y="21590"/>
                  </a:cubicBezTo>
                  <a:cubicBezTo>
                    <a:pt x="3362387" y="20320"/>
                    <a:pt x="3311709" y="20320"/>
                    <a:pt x="3255938" y="17780"/>
                  </a:cubicBezTo>
                  <a:cubicBezTo>
                    <a:pt x="3128464" y="12700"/>
                    <a:pt x="3003646" y="6350"/>
                    <a:pt x="2876171" y="3810"/>
                  </a:cubicBezTo>
                  <a:cubicBezTo>
                    <a:pt x="2772598" y="1270"/>
                    <a:pt x="2671681" y="3810"/>
                    <a:pt x="2568108" y="2540"/>
                  </a:cubicBezTo>
                  <a:cubicBezTo>
                    <a:pt x="2522960" y="2540"/>
                    <a:pt x="2477813" y="0"/>
                    <a:pt x="2432666" y="2540"/>
                  </a:cubicBezTo>
                  <a:cubicBezTo>
                    <a:pt x="2323782" y="10160"/>
                    <a:pt x="2214897" y="11430"/>
                    <a:pt x="2103357" y="8890"/>
                  </a:cubicBezTo>
                  <a:cubicBezTo>
                    <a:pt x="2047587" y="7620"/>
                    <a:pt x="1991817" y="7620"/>
                    <a:pt x="1936047" y="7620"/>
                  </a:cubicBezTo>
                  <a:cubicBezTo>
                    <a:pt x="1835129" y="7620"/>
                    <a:pt x="1734212" y="7620"/>
                    <a:pt x="1633295" y="6350"/>
                  </a:cubicBezTo>
                  <a:cubicBezTo>
                    <a:pt x="1527066" y="5080"/>
                    <a:pt x="480714" y="2540"/>
                    <a:pt x="377141" y="1270"/>
                  </a:cubicBezTo>
                  <a:cubicBezTo>
                    <a:pt x="292158" y="0"/>
                    <a:pt x="209830" y="1270"/>
                    <a:pt x="124848" y="1270"/>
                  </a:cubicBezTo>
                  <a:cubicBezTo>
                    <a:pt x="6642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99132"/>
                    <a:pt x="16510" y="145210"/>
                    <a:pt x="17780" y="190480"/>
                  </a:cubicBezTo>
                  <a:cubicBezTo>
                    <a:pt x="19050" y="236558"/>
                    <a:pt x="17780" y="282636"/>
                    <a:pt x="16510" y="329522"/>
                  </a:cubicBezTo>
                  <a:cubicBezTo>
                    <a:pt x="15240" y="377217"/>
                    <a:pt x="2540" y="877609"/>
                    <a:pt x="2540" y="925304"/>
                  </a:cubicBezTo>
                  <a:cubicBezTo>
                    <a:pt x="2540" y="972190"/>
                    <a:pt x="1270" y="1019076"/>
                    <a:pt x="0" y="1065963"/>
                  </a:cubicBezTo>
                  <a:cubicBezTo>
                    <a:pt x="0" y="1079632"/>
                    <a:pt x="3810" y="1089792"/>
                    <a:pt x="15240" y="1094872"/>
                  </a:cubicBezTo>
                  <a:cubicBezTo>
                    <a:pt x="22860" y="1098682"/>
                    <a:pt x="31750" y="1101222"/>
                    <a:pt x="40640" y="1102492"/>
                  </a:cubicBezTo>
                  <a:cubicBezTo>
                    <a:pt x="122192" y="1107572"/>
                    <a:pt x="223109" y="1111382"/>
                    <a:pt x="324026" y="1116462"/>
                  </a:cubicBezTo>
                  <a:cubicBezTo>
                    <a:pt x="379796" y="1119002"/>
                    <a:pt x="435566" y="1124082"/>
                    <a:pt x="491336" y="1125352"/>
                  </a:cubicBezTo>
                  <a:cubicBezTo>
                    <a:pt x="584287" y="1127892"/>
                    <a:pt x="1620016" y="1129162"/>
                    <a:pt x="1712967" y="1130432"/>
                  </a:cubicBezTo>
                  <a:cubicBezTo>
                    <a:pt x="1726245" y="1130432"/>
                    <a:pt x="1739524" y="1130432"/>
                    <a:pt x="1752802" y="1130432"/>
                  </a:cubicBezTo>
                  <a:cubicBezTo>
                    <a:pt x="1816540" y="1130432"/>
                    <a:pt x="1882933" y="1129162"/>
                    <a:pt x="1946670" y="1129162"/>
                  </a:cubicBezTo>
                  <a:cubicBezTo>
                    <a:pt x="2021030" y="1129162"/>
                    <a:pt x="2092734" y="1130432"/>
                    <a:pt x="2167094" y="1130432"/>
                  </a:cubicBezTo>
                  <a:cubicBezTo>
                    <a:pt x="2275979" y="1130432"/>
                    <a:pt x="2387519" y="1130432"/>
                    <a:pt x="2496403" y="1130432"/>
                  </a:cubicBezTo>
                  <a:cubicBezTo>
                    <a:pt x="2597320" y="1130432"/>
                    <a:pt x="2698238" y="1131702"/>
                    <a:pt x="2799155" y="1132972"/>
                  </a:cubicBezTo>
                  <a:cubicBezTo>
                    <a:pt x="2844302" y="1132972"/>
                    <a:pt x="2892105" y="1134242"/>
                    <a:pt x="2937252" y="1134242"/>
                  </a:cubicBezTo>
                  <a:cubicBezTo>
                    <a:pt x="3083317" y="1132972"/>
                    <a:pt x="3226726" y="1126622"/>
                    <a:pt x="3366197" y="1126622"/>
                  </a:cubicBezTo>
                  <a:cubicBezTo>
                    <a:pt x="3370007" y="1126622"/>
                    <a:pt x="3375087" y="1124082"/>
                    <a:pt x="3378897" y="1121542"/>
                  </a:cubicBezTo>
                  <a:cubicBezTo>
                    <a:pt x="3383977" y="1117732"/>
                    <a:pt x="3386517" y="1111382"/>
                    <a:pt x="3389057" y="1108842"/>
                  </a:cubicBezTo>
                  <a:cubicBezTo>
                    <a:pt x="3390327" y="1060304"/>
                    <a:pt x="3391597" y="1026352"/>
                    <a:pt x="3392867" y="992400"/>
                  </a:cubicBezTo>
                  <a:cubicBezTo>
                    <a:pt x="3394137" y="939854"/>
                    <a:pt x="3404297" y="435421"/>
                    <a:pt x="3405567" y="382876"/>
                  </a:cubicBezTo>
                  <a:cubicBezTo>
                    <a:pt x="3405567" y="351349"/>
                    <a:pt x="3406837" y="319821"/>
                    <a:pt x="3408107" y="288294"/>
                  </a:cubicBezTo>
                  <a:cubicBezTo>
                    <a:pt x="3409377" y="254342"/>
                    <a:pt x="3410647" y="220390"/>
                    <a:pt x="3413187" y="186438"/>
                  </a:cubicBezTo>
                  <a:cubicBezTo>
                    <a:pt x="3414457" y="166228"/>
                    <a:pt x="3414457" y="145210"/>
                    <a:pt x="3419537" y="125000"/>
                  </a:cubicBezTo>
                  <a:cubicBezTo>
                    <a:pt x="3424617" y="100749"/>
                    <a:pt x="3427157" y="77305"/>
                    <a:pt x="3425887" y="44450"/>
                  </a:cubicBezTo>
                  <a:cubicBezTo>
                    <a:pt x="3425887" y="38100"/>
                    <a:pt x="3422077" y="30480"/>
                    <a:pt x="3415727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449136" y="3927532"/>
            <a:ext cx="1035424" cy="1050740"/>
            <a:chOff x="0" y="0"/>
            <a:chExt cx="1380566" cy="140098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80566" cy="1400987"/>
            </a:xfrm>
            <a:custGeom>
              <a:avLst/>
              <a:gdLst/>
              <a:ahLst/>
              <a:cxnLst/>
              <a:rect r="r" b="b" t="t" l="l"/>
              <a:pathLst>
                <a:path h="1400987" w="1380566">
                  <a:moveTo>
                    <a:pt x="0" y="0"/>
                  </a:moveTo>
                  <a:lnTo>
                    <a:pt x="1380566" y="0"/>
                  </a:lnTo>
                  <a:lnTo>
                    <a:pt x="1380566" y="1400987"/>
                  </a:lnTo>
                  <a:lnTo>
                    <a:pt x="0" y="1400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" t="0" r="-1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228693" y="318926"/>
              <a:ext cx="894043" cy="918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096"/>
                </a:lnSpc>
              </a:pPr>
              <a:r>
                <a:rPr lang="en-US" b="true" sz="5096" spc="-50">
                  <a:solidFill>
                    <a:srgbClr val="FFFFFF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3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449136" y="5924699"/>
            <a:ext cx="1035424" cy="1050740"/>
            <a:chOff x="0" y="0"/>
            <a:chExt cx="1380566" cy="140098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80566" cy="1400987"/>
            </a:xfrm>
            <a:custGeom>
              <a:avLst/>
              <a:gdLst/>
              <a:ahLst/>
              <a:cxnLst/>
              <a:rect r="r" b="b" t="t" l="l"/>
              <a:pathLst>
                <a:path h="1400987" w="1380566">
                  <a:moveTo>
                    <a:pt x="0" y="0"/>
                  </a:moveTo>
                  <a:lnTo>
                    <a:pt x="1380566" y="0"/>
                  </a:lnTo>
                  <a:lnTo>
                    <a:pt x="1380566" y="1400987"/>
                  </a:lnTo>
                  <a:lnTo>
                    <a:pt x="0" y="1400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" t="0" r="-1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228693" y="318926"/>
              <a:ext cx="894043" cy="918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096"/>
                </a:lnSpc>
              </a:pPr>
              <a:r>
                <a:rPr lang="en-US" b="true" sz="5096" spc="-50">
                  <a:solidFill>
                    <a:srgbClr val="FFFFFF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4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2662226" y="4424778"/>
            <a:ext cx="3448994" cy="4123797"/>
          </a:xfrm>
          <a:custGeom>
            <a:avLst/>
            <a:gdLst/>
            <a:ahLst/>
            <a:cxnLst/>
            <a:rect r="r" b="b" t="t" l="l"/>
            <a:pathLst>
              <a:path h="4123797" w="3448994">
                <a:moveTo>
                  <a:pt x="0" y="0"/>
                </a:moveTo>
                <a:lnTo>
                  <a:pt x="3448994" y="0"/>
                </a:lnTo>
                <a:lnTo>
                  <a:pt x="3448994" y="4123797"/>
                </a:lnTo>
                <a:lnTo>
                  <a:pt x="0" y="41237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8" id="18"/>
          <p:cNvSpPr/>
          <p:nvPr/>
        </p:nvSpPr>
        <p:spPr>
          <a:xfrm flipH="true" flipV="true">
            <a:off x="4984927" y="6129582"/>
            <a:ext cx="959217" cy="319529"/>
          </a:xfrm>
          <a:prstGeom prst="line">
            <a:avLst/>
          </a:prstGeom>
          <a:ln cap="rnd" w="123825">
            <a:solidFill>
              <a:srgbClr val="F8B862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9" id="19"/>
          <p:cNvSpPr/>
          <p:nvPr/>
        </p:nvSpPr>
        <p:spPr>
          <a:xfrm>
            <a:off x="5167998" y="6483827"/>
            <a:ext cx="121517" cy="1003708"/>
          </a:xfrm>
          <a:prstGeom prst="line">
            <a:avLst/>
          </a:prstGeom>
          <a:ln cap="rnd" w="123825">
            <a:solidFill>
              <a:srgbClr val="F8B862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0" id="20"/>
          <p:cNvSpPr/>
          <p:nvPr/>
        </p:nvSpPr>
        <p:spPr>
          <a:xfrm flipH="true" flipV="true">
            <a:off x="4024474" y="4729425"/>
            <a:ext cx="764102" cy="1916392"/>
          </a:xfrm>
          <a:prstGeom prst="line">
            <a:avLst/>
          </a:prstGeom>
          <a:ln cap="rnd" w="123825">
            <a:solidFill>
              <a:srgbClr val="F8B862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21" id="21"/>
          <p:cNvSpPr/>
          <p:nvPr/>
        </p:nvSpPr>
        <p:spPr>
          <a:xfrm flipH="false" flipV="false" rot="9310745">
            <a:off x="6508314" y="4044045"/>
            <a:ext cx="1117686" cy="1605033"/>
          </a:xfrm>
          <a:custGeom>
            <a:avLst/>
            <a:gdLst/>
            <a:ahLst/>
            <a:cxnLst/>
            <a:rect r="r" b="b" t="t" l="l"/>
            <a:pathLst>
              <a:path h="1605033" w="1117686">
                <a:moveTo>
                  <a:pt x="0" y="0"/>
                </a:moveTo>
                <a:lnTo>
                  <a:pt x="1117686" y="0"/>
                </a:lnTo>
                <a:lnTo>
                  <a:pt x="1117686" y="1605033"/>
                </a:lnTo>
                <a:lnTo>
                  <a:pt x="0" y="16050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0169837" y="4205942"/>
            <a:ext cx="5614401" cy="876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8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Oxygen-carrying blood from the lungs enters the left atrium.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257146" y="6355746"/>
            <a:ext cx="5614401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8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Blood is pumped into the left ventricle and starts its journey again throughout the body.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361070" y="3660334"/>
            <a:ext cx="2427506" cy="39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b="true" sz="2400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to body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591091" y="6308340"/>
            <a:ext cx="1086521" cy="1179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b="true" sz="2400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from left lung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3651716" y="1665972"/>
            <a:ext cx="10984569" cy="1813885"/>
            <a:chOff x="0" y="0"/>
            <a:chExt cx="14646092" cy="2418513"/>
          </a:xfrm>
        </p:grpSpPr>
        <p:sp>
          <p:nvSpPr>
            <p:cNvPr name="TextBox 27" id="27"/>
            <p:cNvSpPr txBox="true"/>
            <p:nvPr/>
          </p:nvSpPr>
          <p:spPr>
            <a:xfrm rot="0">
              <a:off x="0" y="1793038"/>
              <a:ext cx="14646092" cy="625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99"/>
                </a:lnSpc>
              </a:pPr>
              <a:r>
                <a:rPr lang="en-US" b="true" sz="2999">
                  <a:solidFill>
                    <a:srgbClr val="3E4A9D"/>
                  </a:solidFill>
                  <a:latin typeface="Quicksand Semi-Bold"/>
                  <a:ea typeface="Quicksand Semi-Bold"/>
                  <a:cs typeface="Quicksand Semi-Bold"/>
                  <a:sym typeface="Quicksand Semi-Bold"/>
                </a:rPr>
                <a:t>Let’s examine how blood flows through the heart.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2295283" y="180975"/>
              <a:ext cx="9583122" cy="16351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8999"/>
                </a:lnSpc>
              </a:pPr>
              <a:r>
                <a:rPr lang="en-US" b="true" sz="8999" spc="-89">
                  <a:solidFill>
                    <a:srgbClr val="A2272C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The Heart</a:t>
              </a: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5878999" y="5697900"/>
            <a:ext cx="464442" cy="361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89"/>
              </a:lnSpc>
            </a:pPr>
            <a:r>
              <a:rPr lang="en-US" sz="2299" b="true">
                <a:solidFill>
                  <a:srgbClr val="FFFFFF"/>
                </a:solidFill>
                <a:latin typeface="Bogart Bold"/>
                <a:ea typeface="Bogart Bold"/>
                <a:cs typeface="Bogart Bold"/>
                <a:sym typeface="Bogart Bold"/>
              </a:rPr>
              <a:t>3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595900" y="7696920"/>
            <a:ext cx="696487" cy="361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89"/>
              </a:lnSpc>
            </a:pPr>
            <a:r>
              <a:rPr lang="en-US" sz="2299" b="true">
                <a:solidFill>
                  <a:srgbClr val="FFFFFF"/>
                </a:solidFill>
                <a:latin typeface="Bogart Bold"/>
                <a:ea typeface="Bogart Bold"/>
                <a:cs typeface="Bogart Bold"/>
                <a:sym typeface="Bogart Bold"/>
              </a:rPr>
              <a:t>4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7</a:t>
            </a:r>
          </a:p>
        </p:txBody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B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0024760" y="1932659"/>
            <a:ext cx="6228918" cy="6783970"/>
          </a:xfrm>
          <a:custGeom>
            <a:avLst/>
            <a:gdLst/>
            <a:ahLst/>
            <a:cxnLst/>
            <a:rect r="r" b="b" t="t" l="l"/>
            <a:pathLst>
              <a:path h="6783970" w="6228918">
                <a:moveTo>
                  <a:pt x="0" y="0"/>
                </a:moveTo>
                <a:lnTo>
                  <a:pt x="6228917" y="0"/>
                </a:lnTo>
                <a:lnTo>
                  <a:pt x="6228917" y="6783969"/>
                </a:lnTo>
                <a:lnTo>
                  <a:pt x="0" y="67839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009710" y="5178931"/>
            <a:ext cx="7323730" cy="2686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Can you explain how blood flows through the heart with a partner, </a:t>
            </a:r>
          </a:p>
          <a:p>
            <a:pPr algn="l">
              <a:lnSpc>
                <a:spcPts val="3599"/>
              </a:lnSpc>
            </a:pPr>
            <a:r>
              <a:rPr lang="en-US" sz="29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even without the diagram of the heart?</a:t>
            </a:r>
          </a:p>
          <a:p>
            <a:pPr algn="l">
              <a:lnSpc>
                <a:spcPts val="3599"/>
              </a:lnSpc>
            </a:pPr>
          </a:p>
          <a:p>
            <a:pPr algn="l">
              <a:lnSpc>
                <a:spcPts val="3599"/>
              </a:lnSpc>
            </a:pPr>
            <a:r>
              <a:rPr lang="en-US" sz="29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Try explaining the process to your peer without referring to your notes.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09710" y="2777019"/>
            <a:ext cx="7702611" cy="1968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62"/>
              </a:lnSpc>
            </a:pPr>
            <a:r>
              <a:rPr lang="en-US" b="true" sz="8200" spc="-82">
                <a:solidFill>
                  <a:srgbClr val="A2272C"/>
                </a:solidFill>
                <a:latin typeface="Bogart Bold"/>
                <a:ea typeface="Bogart Bold"/>
                <a:cs typeface="Bogart Bold"/>
                <a:sym typeface="Bogart Bold"/>
              </a:rPr>
              <a:t>Lesson Check: The Heart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2502164">
            <a:off x="14999065" y="1984328"/>
            <a:ext cx="1538141" cy="1031953"/>
          </a:xfrm>
          <a:custGeom>
            <a:avLst/>
            <a:gdLst/>
            <a:ahLst/>
            <a:cxnLst/>
            <a:rect r="r" b="b" t="t" l="l"/>
            <a:pathLst>
              <a:path h="1031953" w="1538141">
                <a:moveTo>
                  <a:pt x="0" y="0"/>
                </a:moveTo>
                <a:lnTo>
                  <a:pt x="1538142" y="0"/>
                </a:lnTo>
                <a:lnTo>
                  <a:pt x="1538142" y="1031953"/>
                </a:lnTo>
                <a:lnTo>
                  <a:pt x="0" y="10319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8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B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2009710" y="6079688"/>
            <a:ext cx="6339907" cy="2425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1"/>
              </a:lnSpc>
            </a:pPr>
            <a:r>
              <a:rPr lang="en-US" sz="270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Can you explain how blood flows through the heart with a partner, even without the diagram of the heart?</a:t>
            </a:r>
          </a:p>
          <a:p>
            <a:pPr algn="l">
              <a:lnSpc>
                <a:spcPts val="3251"/>
              </a:lnSpc>
            </a:pPr>
          </a:p>
          <a:p>
            <a:pPr algn="l">
              <a:lnSpc>
                <a:spcPts val="3251"/>
              </a:lnSpc>
            </a:pPr>
            <a:r>
              <a:rPr lang="en-US" sz="270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Shown is a sample diagram of how blood flows through the heart.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09710" y="3176035"/>
            <a:ext cx="4865348" cy="2618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39"/>
              </a:lnSpc>
            </a:pPr>
            <a:r>
              <a:rPr lang="en-US" b="true" sz="7406" spc="-74">
                <a:solidFill>
                  <a:srgbClr val="A2272C"/>
                </a:solidFill>
                <a:latin typeface="Bogart Bold"/>
                <a:ea typeface="Bogart Bold"/>
                <a:cs typeface="Bogart Bold"/>
                <a:sym typeface="Bogart Bold"/>
              </a:rPr>
              <a:t>Lesson Check: The Heart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009710" y="1828222"/>
            <a:ext cx="3181966" cy="772557"/>
            <a:chOff x="0" y="0"/>
            <a:chExt cx="4242621" cy="1030076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4242621" cy="1030076"/>
              <a:chOff x="0" y="0"/>
              <a:chExt cx="4835040" cy="117391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-1270"/>
                <a:ext cx="4836310" cy="1172641"/>
              </a:xfrm>
              <a:custGeom>
                <a:avLst/>
                <a:gdLst/>
                <a:ahLst/>
                <a:cxnLst/>
                <a:rect r="r" b="b" t="t" l="l"/>
                <a:pathLst>
                  <a:path h="1172641" w="4836310">
                    <a:moveTo>
                      <a:pt x="4824880" y="27940"/>
                    </a:moveTo>
                    <a:cubicBezTo>
                      <a:pt x="4815991" y="24130"/>
                      <a:pt x="4807100" y="21590"/>
                      <a:pt x="4798210" y="21590"/>
                    </a:cubicBezTo>
                    <a:cubicBezTo>
                      <a:pt x="4771541" y="20320"/>
                      <a:pt x="4700186" y="20320"/>
                      <a:pt x="4620614" y="17780"/>
                    </a:cubicBezTo>
                    <a:cubicBezTo>
                      <a:pt x="4438735" y="12700"/>
                      <a:pt x="4260645" y="6350"/>
                      <a:pt x="4078766" y="3810"/>
                    </a:cubicBezTo>
                    <a:cubicBezTo>
                      <a:pt x="3930989" y="1270"/>
                      <a:pt x="3787002" y="3810"/>
                      <a:pt x="3639225" y="2540"/>
                    </a:cubicBezTo>
                    <a:cubicBezTo>
                      <a:pt x="3574809" y="2540"/>
                      <a:pt x="3510394" y="0"/>
                      <a:pt x="3445978" y="2540"/>
                    </a:cubicBezTo>
                    <a:cubicBezTo>
                      <a:pt x="3290624" y="10160"/>
                      <a:pt x="3135269" y="11430"/>
                      <a:pt x="2976125" y="8890"/>
                    </a:cubicBezTo>
                    <a:cubicBezTo>
                      <a:pt x="2896552" y="7620"/>
                      <a:pt x="2816980" y="7620"/>
                      <a:pt x="2737408" y="7620"/>
                    </a:cubicBezTo>
                    <a:cubicBezTo>
                      <a:pt x="2593421" y="7620"/>
                      <a:pt x="2449433" y="7620"/>
                      <a:pt x="2305446" y="6350"/>
                    </a:cubicBezTo>
                    <a:cubicBezTo>
                      <a:pt x="2153880" y="5080"/>
                      <a:pt x="660957" y="2540"/>
                      <a:pt x="513180" y="1270"/>
                    </a:cubicBezTo>
                    <a:cubicBezTo>
                      <a:pt x="391928" y="0"/>
                      <a:pt x="274464" y="1270"/>
                      <a:pt x="153211" y="1270"/>
                    </a:cubicBezTo>
                    <a:cubicBezTo>
                      <a:pt x="6985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00402"/>
                      <a:pt x="16510" y="148240"/>
                      <a:pt x="17780" y="195239"/>
                    </a:cubicBezTo>
                    <a:cubicBezTo>
                      <a:pt x="19050" y="243078"/>
                      <a:pt x="17780" y="290917"/>
                      <a:pt x="16510" y="339594"/>
                    </a:cubicBezTo>
                    <a:cubicBezTo>
                      <a:pt x="15240" y="389112"/>
                      <a:pt x="2540" y="908622"/>
                      <a:pt x="2540" y="958139"/>
                    </a:cubicBezTo>
                    <a:cubicBezTo>
                      <a:pt x="2540" y="1006817"/>
                      <a:pt x="1270" y="1055495"/>
                      <a:pt x="0" y="1104172"/>
                    </a:cubicBezTo>
                    <a:cubicBezTo>
                      <a:pt x="0" y="1118031"/>
                      <a:pt x="3810" y="1128191"/>
                      <a:pt x="15240" y="1133272"/>
                    </a:cubicBezTo>
                    <a:cubicBezTo>
                      <a:pt x="22860" y="1137081"/>
                      <a:pt x="31750" y="1139622"/>
                      <a:pt x="40640" y="1140891"/>
                    </a:cubicBezTo>
                    <a:cubicBezTo>
                      <a:pt x="149422" y="1145972"/>
                      <a:pt x="293410" y="1149781"/>
                      <a:pt x="437397" y="1154862"/>
                    </a:cubicBezTo>
                    <a:cubicBezTo>
                      <a:pt x="516969" y="1157401"/>
                      <a:pt x="596541" y="1162481"/>
                      <a:pt x="676113" y="1163751"/>
                    </a:cubicBezTo>
                    <a:cubicBezTo>
                      <a:pt x="808733" y="1166291"/>
                      <a:pt x="2286500" y="1167562"/>
                      <a:pt x="2419120" y="1168831"/>
                    </a:cubicBezTo>
                    <a:cubicBezTo>
                      <a:pt x="2438066" y="1168831"/>
                      <a:pt x="2457012" y="1168831"/>
                      <a:pt x="2475957" y="1168831"/>
                    </a:cubicBezTo>
                    <a:cubicBezTo>
                      <a:pt x="2566897" y="1168831"/>
                      <a:pt x="2661626" y="1167562"/>
                      <a:pt x="2752565" y="1167562"/>
                    </a:cubicBezTo>
                    <a:cubicBezTo>
                      <a:pt x="2858661" y="1167562"/>
                      <a:pt x="2960968" y="1168831"/>
                      <a:pt x="3067064" y="1168831"/>
                    </a:cubicBezTo>
                    <a:cubicBezTo>
                      <a:pt x="3222419" y="1168831"/>
                      <a:pt x="3381563" y="1168831"/>
                      <a:pt x="3536918" y="1168831"/>
                    </a:cubicBezTo>
                    <a:cubicBezTo>
                      <a:pt x="3680906" y="1168831"/>
                      <a:pt x="3824893" y="1170101"/>
                      <a:pt x="3968881" y="1171372"/>
                    </a:cubicBezTo>
                    <a:cubicBezTo>
                      <a:pt x="4033296" y="1171372"/>
                      <a:pt x="4101501" y="1172641"/>
                      <a:pt x="4165916" y="1172641"/>
                    </a:cubicBezTo>
                    <a:cubicBezTo>
                      <a:pt x="4374319" y="1171372"/>
                      <a:pt x="4578933" y="1165022"/>
                      <a:pt x="4775350" y="1165022"/>
                    </a:cubicBezTo>
                    <a:cubicBezTo>
                      <a:pt x="4779160" y="1165022"/>
                      <a:pt x="4784241" y="1162481"/>
                      <a:pt x="4788050" y="1159941"/>
                    </a:cubicBezTo>
                    <a:cubicBezTo>
                      <a:pt x="4793130" y="1156131"/>
                      <a:pt x="4795670" y="1149781"/>
                      <a:pt x="4798210" y="1147241"/>
                    </a:cubicBezTo>
                    <a:cubicBezTo>
                      <a:pt x="4799480" y="1098297"/>
                      <a:pt x="4800750" y="1063048"/>
                      <a:pt x="4802020" y="1027798"/>
                    </a:cubicBezTo>
                    <a:cubicBezTo>
                      <a:pt x="4803291" y="973246"/>
                      <a:pt x="4813450" y="449539"/>
                      <a:pt x="4814720" y="394986"/>
                    </a:cubicBezTo>
                    <a:cubicBezTo>
                      <a:pt x="4814720" y="362255"/>
                      <a:pt x="4815991" y="329523"/>
                      <a:pt x="4817260" y="296791"/>
                    </a:cubicBezTo>
                    <a:cubicBezTo>
                      <a:pt x="4818530" y="261542"/>
                      <a:pt x="4819800" y="226293"/>
                      <a:pt x="4822341" y="191043"/>
                    </a:cubicBezTo>
                    <a:cubicBezTo>
                      <a:pt x="4823610" y="170061"/>
                      <a:pt x="4823610" y="148240"/>
                      <a:pt x="4828691" y="127258"/>
                    </a:cubicBezTo>
                    <a:cubicBezTo>
                      <a:pt x="4833770" y="102080"/>
                      <a:pt x="4836310" y="77741"/>
                      <a:pt x="4835041" y="44450"/>
                    </a:cubicBezTo>
                    <a:cubicBezTo>
                      <a:pt x="4835041" y="38100"/>
                      <a:pt x="4831230" y="30480"/>
                      <a:pt x="4824880" y="27940"/>
                    </a:cubicBezTo>
                    <a:close/>
                  </a:path>
                </a:pathLst>
              </a:custGeom>
              <a:solidFill>
                <a:srgbClr val="3E4A9D"/>
              </a:solidFill>
            </p:spPr>
          </p:sp>
        </p:grpSp>
        <p:sp>
          <p:nvSpPr>
            <p:cNvPr name="TextBox 12" id="12"/>
            <p:cNvSpPr txBox="true"/>
            <p:nvPr/>
          </p:nvSpPr>
          <p:spPr>
            <a:xfrm rot="0">
              <a:off x="285831" y="195878"/>
              <a:ext cx="3770426" cy="6002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b="true" sz="2799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ANSWER KEY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667736" y="3181558"/>
            <a:ext cx="1947318" cy="1825990"/>
            <a:chOff x="0" y="0"/>
            <a:chExt cx="684800" cy="64213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84800" cy="642133"/>
            </a:xfrm>
            <a:custGeom>
              <a:avLst/>
              <a:gdLst/>
              <a:ahLst/>
              <a:cxnLst/>
              <a:rect r="r" b="b" t="t" l="l"/>
              <a:pathLst>
                <a:path h="642133" w="684800">
                  <a:moveTo>
                    <a:pt x="59635" y="0"/>
                  </a:moveTo>
                  <a:lnTo>
                    <a:pt x="625165" y="0"/>
                  </a:lnTo>
                  <a:cubicBezTo>
                    <a:pt x="658100" y="0"/>
                    <a:pt x="684800" y="26700"/>
                    <a:pt x="684800" y="59635"/>
                  </a:cubicBezTo>
                  <a:lnTo>
                    <a:pt x="684800" y="582498"/>
                  </a:lnTo>
                  <a:cubicBezTo>
                    <a:pt x="684800" y="615433"/>
                    <a:pt x="658100" y="642133"/>
                    <a:pt x="625165" y="642133"/>
                  </a:cubicBezTo>
                  <a:lnTo>
                    <a:pt x="59635" y="642133"/>
                  </a:lnTo>
                  <a:cubicBezTo>
                    <a:pt x="26700" y="642133"/>
                    <a:pt x="0" y="615433"/>
                    <a:pt x="0" y="582498"/>
                  </a:cubicBezTo>
                  <a:lnTo>
                    <a:pt x="0" y="59635"/>
                  </a:lnTo>
                  <a:cubicBezTo>
                    <a:pt x="0" y="26700"/>
                    <a:pt x="26700" y="0"/>
                    <a:pt x="59635" y="0"/>
                  </a:cubicBezTo>
                  <a:close/>
                </a:path>
              </a:pathLst>
            </a:custGeom>
            <a:solidFill>
              <a:srgbClr val="C44042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684800" cy="670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b="true" sz="2199">
                  <a:solidFill>
                    <a:srgbClr val="FFFFFF"/>
                  </a:solidFill>
                  <a:latin typeface="Quicksand Semi-Bold"/>
                  <a:ea typeface="Quicksand Semi-Bold"/>
                  <a:cs typeface="Quicksand Semi-Bold"/>
                  <a:sym typeface="Quicksand Semi-Bold"/>
                </a:rPr>
                <a:t>Right Atrium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753463" y="3181558"/>
            <a:ext cx="1947318" cy="1825990"/>
            <a:chOff x="0" y="0"/>
            <a:chExt cx="684800" cy="64213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84800" cy="642133"/>
            </a:xfrm>
            <a:custGeom>
              <a:avLst/>
              <a:gdLst/>
              <a:ahLst/>
              <a:cxnLst/>
              <a:rect r="r" b="b" t="t" l="l"/>
              <a:pathLst>
                <a:path h="642133" w="684800">
                  <a:moveTo>
                    <a:pt x="59635" y="0"/>
                  </a:moveTo>
                  <a:lnTo>
                    <a:pt x="625165" y="0"/>
                  </a:lnTo>
                  <a:cubicBezTo>
                    <a:pt x="658100" y="0"/>
                    <a:pt x="684800" y="26700"/>
                    <a:pt x="684800" y="59635"/>
                  </a:cubicBezTo>
                  <a:lnTo>
                    <a:pt x="684800" y="582498"/>
                  </a:lnTo>
                  <a:cubicBezTo>
                    <a:pt x="684800" y="615433"/>
                    <a:pt x="658100" y="642133"/>
                    <a:pt x="625165" y="642133"/>
                  </a:cubicBezTo>
                  <a:lnTo>
                    <a:pt x="59635" y="642133"/>
                  </a:lnTo>
                  <a:cubicBezTo>
                    <a:pt x="26700" y="642133"/>
                    <a:pt x="0" y="615433"/>
                    <a:pt x="0" y="582498"/>
                  </a:cubicBezTo>
                  <a:lnTo>
                    <a:pt x="0" y="59635"/>
                  </a:lnTo>
                  <a:cubicBezTo>
                    <a:pt x="0" y="26700"/>
                    <a:pt x="26700" y="0"/>
                    <a:pt x="59635" y="0"/>
                  </a:cubicBezTo>
                  <a:close/>
                </a:path>
              </a:pathLst>
            </a:custGeom>
            <a:solidFill>
              <a:srgbClr val="3E4A9D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684800" cy="670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b="true" sz="2199">
                  <a:solidFill>
                    <a:srgbClr val="FFFFFF"/>
                  </a:solidFill>
                  <a:latin typeface="Quicksand Semi-Bold"/>
                  <a:ea typeface="Quicksand Semi-Bold"/>
                  <a:cs typeface="Quicksand Semi-Bold"/>
                  <a:sym typeface="Quicksand Semi-Bold"/>
                </a:rPr>
                <a:t>Left Atrium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667736" y="5145956"/>
            <a:ext cx="1947318" cy="1825990"/>
            <a:chOff x="0" y="0"/>
            <a:chExt cx="684800" cy="64213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84800" cy="642133"/>
            </a:xfrm>
            <a:custGeom>
              <a:avLst/>
              <a:gdLst/>
              <a:ahLst/>
              <a:cxnLst/>
              <a:rect r="r" b="b" t="t" l="l"/>
              <a:pathLst>
                <a:path h="642133" w="684800">
                  <a:moveTo>
                    <a:pt x="59635" y="0"/>
                  </a:moveTo>
                  <a:lnTo>
                    <a:pt x="625165" y="0"/>
                  </a:lnTo>
                  <a:cubicBezTo>
                    <a:pt x="658100" y="0"/>
                    <a:pt x="684800" y="26700"/>
                    <a:pt x="684800" y="59635"/>
                  </a:cubicBezTo>
                  <a:lnTo>
                    <a:pt x="684800" y="582498"/>
                  </a:lnTo>
                  <a:cubicBezTo>
                    <a:pt x="684800" y="615433"/>
                    <a:pt x="658100" y="642133"/>
                    <a:pt x="625165" y="642133"/>
                  </a:cubicBezTo>
                  <a:lnTo>
                    <a:pt x="59635" y="642133"/>
                  </a:lnTo>
                  <a:cubicBezTo>
                    <a:pt x="26700" y="642133"/>
                    <a:pt x="0" y="615433"/>
                    <a:pt x="0" y="582498"/>
                  </a:cubicBezTo>
                  <a:lnTo>
                    <a:pt x="0" y="59635"/>
                  </a:lnTo>
                  <a:cubicBezTo>
                    <a:pt x="0" y="26700"/>
                    <a:pt x="26700" y="0"/>
                    <a:pt x="59635" y="0"/>
                  </a:cubicBezTo>
                  <a:close/>
                </a:path>
              </a:pathLst>
            </a:custGeom>
            <a:solidFill>
              <a:srgbClr val="C44042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28575"/>
              <a:ext cx="684800" cy="670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b="true" sz="2199">
                  <a:solidFill>
                    <a:srgbClr val="FFFFFF"/>
                  </a:solidFill>
                  <a:latin typeface="Quicksand Semi-Bold"/>
                  <a:ea typeface="Quicksand Semi-Bold"/>
                  <a:cs typeface="Quicksand Semi-Bold"/>
                  <a:sym typeface="Quicksand Semi-Bold"/>
                </a:rPr>
                <a:t>Right Ventricle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2753463" y="5145956"/>
            <a:ext cx="1947318" cy="1825990"/>
            <a:chOff x="0" y="0"/>
            <a:chExt cx="684800" cy="64213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84800" cy="642133"/>
            </a:xfrm>
            <a:custGeom>
              <a:avLst/>
              <a:gdLst/>
              <a:ahLst/>
              <a:cxnLst/>
              <a:rect r="r" b="b" t="t" l="l"/>
              <a:pathLst>
                <a:path h="642133" w="684800">
                  <a:moveTo>
                    <a:pt x="59635" y="0"/>
                  </a:moveTo>
                  <a:lnTo>
                    <a:pt x="625165" y="0"/>
                  </a:lnTo>
                  <a:cubicBezTo>
                    <a:pt x="658100" y="0"/>
                    <a:pt x="684800" y="26700"/>
                    <a:pt x="684800" y="59635"/>
                  </a:cubicBezTo>
                  <a:lnTo>
                    <a:pt x="684800" y="582498"/>
                  </a:lnTo>
                  <a:cubicBezTo>
                    <a:pt x="684800" y="615433"/>
                    <a:pt x="658100" y="642133"/>
                    <a:pt x="625165" y="642133"/>
                  </a:cubicBezTo>
                  <a:lnTo>
                    <a:pt x="59635" y="642133"/>
                  </a:lnTo>
                  <a:cubicBezTo>
                    <a:pt x="26700" y="642133"/>
                    <a:pt x="0" y="615433"/>
                    <a:pt x="0" y="582498"/>
                  </a:cubicBezTo>
                  <a:lnTo>
                    <a:pt x="0" y="59635"/>
                  </a:lnTo>
                  <a:cubicBezTo>
                    <a:pt x="0" y="26700"/>
                    <a:pt x="26700" y="0"/>
                    <a:pt x="59635" y="0"/>
                  </a:cubicBezTo>
                  <a:close/>
                </a:path>
              </a:pathLst>
            </a:custGeom>
            <a:solidFill>
              <a:srgbClr val="3E4A9D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684800" cy="670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b="true" sz="2199">
                  <a:solidFill>
                    <a:srgbClr val="FFFFFF"/>
                  </a:solidFill>
                  <a:latin typeface="Quicksand Semi-Bold"/>
                  <a:ea typeface="Quicksand Semi-Bold"/>
                  <a:cs typeface="Quicksand Semi-Bold"/>
                  <a:sym typeface="Quicksand Semi-Bold"/>
                </a:rPr>
                <a:t>Left Ventricle</a:t>
              </a: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5097840" y="1997709"/>
            <a:ext cx="1464890" cy="1270459"/>
          </a:xfrm>
          <a:custGeom>
            <a:avLst/>
            <a:gdLst/>
            <a:ahLst/>
            <a:cxnLst/>
            <a:rect r="r" b="b" t="t" l="l"/>
            <a:pathLst>
              <a:path h="1270459" w="1464890">
                <a:moveTo>
                  <a:pt x="0" y="0"/>
                </a:moveTo>
                <a:lnTo>
                  <a:pt x="1464890" y="0"/>
                </a:lnTo>
                <a:lnTo>
                  <a:pt x="1464890" y="1270459"/>
                </a:lnTo>
                <a:lnTo>
                  <a:pt x="0" y="127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8966848" y="6521414"/>
            <a:ext cx="1405612" cy="1219049"/>
          </a:xfrm>
          <a:custGeom>
            <a:avLst/>
            <a:gdLst/>
            <a:ahLst/>
            <a:cxnLst/>
            <a:rect r="r" b="b" t="t" l="l"/>
            <a:pathLst>
              <a:path h="1219049" w="1405612">
                <a:moveTo>
                  <a:pt x="0" y="0"/>
                </a:moveTo>
                <a:lnTo>
                  <a:pt x="1405613" y="0"/>
                </a:lnTo>
                <a:lnTo>
                  <a:pt x="1405613" y="1219049"/>
                </a:lnTo>
                <a:lnTo>
                  <a:pt x="0" y="12190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9387530" y="1997709"/>
            <a:ext cx="702764" cy="1503970"/>
          </a:xfrm>
          <a:custGeom>
            <a:avLst/>
            <a:gdLst/>
            <a:ahLst/>
            <a:cxnLst/>
            <a:rect r="r" b="b" t="t" l="l"/>
            <a:pathLst>
              <a:path h="1503970" w="702764">
                <a:moveTo>
                  <a:pt x="0" y="0"/>
                </a:moveTo>
                <a:lnTo>
                  <a:pt x="702764" y="0"/>
                </a:lnTo>
                <a:lnTo>
                  <a:pt x="702764" y="1503970"/>
                </a:lnTo>
                <a:lnTo>
                  <a:pt x="0" y="15039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true" flipV="false" rot="6821732">
            <a:off x="6421466" y="2837466"/>
            <a:ext cx="1838912" cy="1688456"/>
          </a:xfrm>
          <a:custGeom>
            <a:avLst/>
            <a:gdLst/>
            <a:ahLst/>
            <a:cxnLst/>
            <a:rect r="r" b="b" t="t" l="l"/>
            <a:pathLst>
              <a:path h="1688456" w="1838912">
                <a:moveTo>
                  <a:pt x="1838912" y="0"/>
                </a:moveTo>
                <a:lnTo>
                  <a:pt x="0" y="0"/>
                </a:lnTo>
                <a:lnTo>
                  <a:pt x="0" y="1688455"/>
                </a:lnTo>
                <a:lnTo>
                  <a:pt x="1838912" y="1688455"/>
                </a:lnTo>
                <a:lnTo>
                  <a:pt x="183891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9064509" y="3765435"/>
            <a:ext cx="1348805" cy="39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b="true" sz="2400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body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023655" y="7948313"/>
            <a:ext cx="1348805" cy="39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b="true" sz="2400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lungs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5127067" y="3463579"/>
            <a:ext cx="1348805" cy="39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b="true" sz="2400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lungs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4994378" y="7948313"/>
            <a:ext cx="1348805" cy="39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b="true" sz="2400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body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0">
            <a:off x="15317398" y="6206216"/>
            <a:ext cx="702764" cy="1503970"/>
          </a:xfrm>
          <a:custGeom>
            <a:avLst/>
            <a:gdLst/>
            <a:ahLst/>
            <a:cxnLst/>
            <a:rect r="r" b="b" t="t" l="l"/>
            <a:pathLst>
              <a:path h="1503970" w="702764">
                <a:moveTo>
                  <a:pt x="0" y="0"/>
                </a:moveTo>
                <a:lnTo>
                  <a:pt x="702764" y="0"/>
                </a:lnTo>
                <a:lnTo>
                  <a:pt x="702764" y="1503970"/>
                </a:lnTo>
                <a:lnTo>
                  <a:pt x="0" y="15039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7887851">
            <a:off x="10510145" y="2679651"/>
            <a:ext cx="405182" cy="1303217"/>
          </a:xfrm>
          <a:custGeom>
            <a:avLst/>
            <a:gdLst/>
            <a:ahLst/>
            <a:cxnLst/>
            <a:rect r="r" b="b" t="t" l="l"/>
            <a:pathLst>
              <a:path h="1303217" w="405182">
                <a:moveTo>
                  <a:pt x="0" y="0"/>
                </a:moveTo>
                <a:lnTo>
                  <a:pt x="405182" y="0"/>
                </a:lnTo>
                <a:lnTo>
                  <a:pt x="405182" y="1303217"/>
                </a:lnTo>
                <a:lnTo>
                  <a:pt x="0" y="13032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-8165364">
            <a:off x="10672545" y="6311033"/>
            <a:ext cx="405182" cy="1303217"/>
          </a:xfrm>
          <a:custGeom>
            <a:avLst/>
            <a:gdLst/>
            <a:ahLst/>
            <a:cxnLst/>
            <a:rect r="r" b="b" t="t" l="l"/>
            <a:pathLst>
              <a:path h="1303217" w="405182">
                <a:moveTo>
                  <a:pt x="0" y="0"/>
                </a:moveTo>
                <a:lnTo>
                  <a:pt x="405181" y="0"/>
                </a:lnTo>
                <a:lnTo>
                  <a:pt x="405181" y="1303217"/>
                </a:lnTo>
                <a:lnTo>
                  <a:pt x="0" y="13032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-10800000">
            <a:off x="11438804" y="4274216"/>
            <a:ext cx="405182" cy="1303217"/>
          </a:xfrm>
          <a:custGeom>
            <a:avLst/>
            <a:gdLst/>
            <a:ahLst/>
            <a:cxnLst/>
            <a:rect r="r" b="b" t="t" l="l"/>
            <a:pathLst>
              <a:path h="1303217" w="405182">
                <a:moveTo>
                  <a:pt x="0" y="0"/>
                </a:moveTo>
                <a:lnTo>
                  <a:pt x="405182" y="0"/>
                </a:lnTo>
                <a:lnTo>
                  <a:pt x="405182" y="1303217"/>
                </a:lnTo>
                <a:lnTo>
                  <a:pt x="0" y="13032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true" flipV="false" rot="-7913812">
            <a:off x="14274937" y="2746296"/>
            <a:ext cx="405182" cy="1303217"/>
          </a:xfrm>
          <a:custGeom>
            <a:avLst/>
            <a:gdLst/>
            <a:ahLst/>
            <a:cxnLst/>
            <a:rect r="r" b="b" t="t" l="l"/>
            <a:pathLst>
              <a:path h="1303217" w="405182">
                <a:moveTo>
                  <a:pt x="405182" y="0"/>
                </a:moveTo>
                <a:lnTo>
                  <a:pt x="0" y="0"/>
                </a:lnTo>
                <a:lnTo>
                  <a:pt x="0" y="1303216"/>
                </a:lnTo>
                <a:lnTo>
                  <a:pt x="405182" y="1303216"/>
                </a:lnTo>
                <a:lnTo>
                  <a:pt x="40518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true" flipV="true" rot="-2584002">
            <a:off x="14331521" y="6306593"/>
            <a:ext cx="405182" cy="1303217"/>
          </a:xfrm>
          <a:custGeom>
            <a:avLst/>
            <a:gdLst/>
            <a:ahLst/>
            <a:cxnLst/>
            <a:rect r="r" b="b" t="t" l="l"/>
            <a:pathLst>
              <a:path h="1303217" w="405182">
                <a:moveTo>
                  <a:pt x="405182" y="1303217"/>
                </a:moveTo>
                <a:lnTo>
                  <a:pt x="0" y="1303217"/>
                </a:lnTo>
                <a:lnTo>
                  <a:pt x="0" y="0"/>
                </a:lnTo>
                <a:lnTo>
                  <a:pt x="405182" y="0"/>
                </a:lnTo>
                <a:lnTo>
                  <a:pt x="405182" y="1303217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-10800000">
            <a:off x="13452034" y="4466212"/>
            <a:ext cx="405182" cy="1303217"/>
          </a:xfrm>
          <a:custGeom>
            <a:avLst/>
            <a:gdLst/>
            <a:ahLst/>
            <a:cxnLst/>
            <a:rect r="r" b="b" t="t" l="l"/>
            <a:pathLst>
              <a:path h="1303217" w="405182">
                <a:moveTo>
                  <a:pt x="0" y="0"/>
                </a:moveTo>
                <a:lnTo>
                  <a:pt x="405182" y="0"/>
                </a:lnTo>
                <a:lnTo>
                  <a:pt x="405182" y="1303217"/>
                </a:lnTo>
                <a:lnTo>
                  <a:pt x="0" y="13032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9</a:t>
            </a: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22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727857">
            <a:off x="12676087" y="1826657"/>
            <a:ext cx="1715287" cy="6690837"/>
          </a:xfrm>
          <a:custGeom>
            <a:avLst/>
            <a:gdLst/>
            <a:ahLst/>
            <a:cxnLst/>
            <a:rect r="r" b="b" t="t" l="l"/>
            <a:pathLst>
              <a:path h="6690837" w="1715287">
                <a:moveTo>
                  <a:pt x="0" y="0"/>
                </a:moveTo>
                <a:lnTo>
                  <a:pt x="1715287" y="0"/>
                </a:lnTo>
                <a:lnTo>
                  <a:pt x="1715287" y="6690836"/>
                </a:lnTo>
                <a:lnTo>
                  <a:pt x="0" y="6690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88165" y="2979467"/>
            <a:ext cx="3477973" cy="2516788"/>
          </a:xfrm>
          <a:custGeom>
            <a:avLst/>
            <a:gdLst/>
            <a:ahLst/>
            <a:cxnLst/>
            <a:rect r="r" b="b" t="t" l="l"/>
            <a:pathLst>
              <a:path h="2516788" w="3477973">
                <a:moveTo>
                  <a:pt x="0" y="0"/>
                </a:moveTo>
                <a:lnTo>
                  <a:pt x="3477973" y="0"/>
                </a:lnTo>
                <a:lnTo>
                  <a:pt x="3477973" y="2516787"/>
                </a:lnTo>
                <a:lnTo>
                  <a:pt x="0" y="25167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008044" y="4415713"/>
            <a:ext cx="6316657" cy="3466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2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It is a special </a:t>
            </a:r>
            <a:r>
              <a:rPr lang="en-US" sz="3299" u="sng" b="true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fluid</a:t>
            </a:r>
            <a:r>
              <a:rPr lang="en-US" sz="32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</a:t>
            </a:r>
          </a:p>
          <a:p>
            <a:pPr algn="l">
              <a:lnSpc>
                <a:spcPts val="3959"/>
              </a:lnSpc>
            </a:pPr>
            <a:r>
              <a:rPr lang="en-US" sz="32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primarily contained within</a:t>
            </a:r>
          </a:p>
          <a:p>
            <a:pPr algn="l">
              <a:lnSpc>
                <a:spcPts val="3959"/>
              </a:lnSpc>
            </a:pPr>
            <a:r>
              <a:rPr lang="en-US" sz="32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the blood vessels.</a:t>
            </a:r>
            <a:r>
              <a:rPr lang="en-US" sz="32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</a:t>
            </a:r>
          </a:p>
          <a:p>
            <a:pPr algn="l">
              <a:lnSpc>
                <a:spcPts val="3959"/>
              </a:lnSpc>
            </a:pPr>
          </a:p>
          <a:p>
            <a:pPr algn="l">
              <a:lnSpc>
                <a:spcPts val="3959"/>
              </a:lnSpc>
            </a:pPr>
            <a:r>
              <a:rPr lang="en-US" sz="32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It has</a:t>
            </a:r>
            <a:r>
              <a:rPr lang="en-US" sz="3299" b="true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b="true" sz="3299" u="sng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four main components</a:t>
            </a:r>
            <a:r>
              <a:rPr lang="en-US" sz="32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—red blood cells, white blood cells, platelets, and plasma.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91650" y="2942900"/>
            <a:ext cx="3654639" cy="1152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63"/>
              </a:lnSpc>
            </a:pPr>
            <a:r>
              <a:rPr lang="en-US" b="true" sz="9300" spc="-93">
                <a:solidFill>
                  <a:srgbClr val="3E4A9D"/>
                </a:solidFill>
                <a:latin typeface="Bogart Bold"/>
                <a:ea typeface="Bogart Bold"/>
                <a:cs typeface="Bogart Bold"/>
                <a:sym typeface="Bogart Bold"/>
              </a:rPr>
              <a:t>Blood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6628093" y="2319800"/>
            <a:ext cx="1550497" cy="1319332"/>
          </a:xfrm>
          <a:custGeom>
            <a:avLst/>
            <a:gdLst/>
            <a:ahLst/>
            <a:cxnLst/>
            <a:rect r="r" b="b" t="t" l="l"/>
            <a:pathLst>
              <a:path h="1319332" w="1550497">
                <a:moveTo>
                  <a:pt x="0" y="0"/>
                </a:moveTo>
                <a:lnTo>
                  <a:pt x="1550498" y="0"/>
                </a:lnTo>
                <a:lnTo>
                  <a:pt x="1550498" y="1319333"/>
                </a:lnTo>
                <a:lnTo>
                  <a:pt x="0" y="13193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3531975">
            <a:off x="14828746" y="4186838"/>
            <a:ext cx="1121060" cy="1052053"/>
          </a:xfrm>
          <a:custGeom>
            <a:avLst/>
            <a:gdLst/>
            <a:ahLst/>
            <a:cxnLst/>
            <a:rect r="r" b="b" t="t" l="l"/>
            <a:pathLst>
              <a:path h="1052053" w="1121060">
                <a:moveTo>
                  <a:pt x="0" y="0"/>
                </a:moveTo>
                <a:lnTo>
                  <a:pt x="1121061" y="0"/>
                </a:lnTo>
                <a:lnTo>
                  <a:pt x="1121061" y="1052053"/>
                </a:lnTo>
                <a:lnTo>
                  <a:pt x="0" y="10520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68858" t="-92879" r="-122806" b="-109134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035113">
            <a:off x="14527566" y="5876646"/>
            <a:ext cx="1492443" cy="847020"/>
          </a:xfrm>
          <a:custGeom>
            <a:avLst/>
            <a:gdLst/>
            <a:ahLst/>
            <a:cxnLst/>
            <a:rect r="r" b="b" t="t" l="l"/>
            <a:pathLst>
              <a:path h="847020" w="1492443">
                <a:moveTo>
                  <a:pt x="0" y="0"/>
                </a:moveTo>
                <a:lnTo>
                  <a:pt x="1492444" y="0"/>
                </a:lnTo>
                <a:lnTo>
                  <a:pt x="1492444" y="847020"/>
                </a:lnTo>
                <a:lnTo>
                  <a:pt x="0" y="8470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5893" t="0" r="-128308" b="-27512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4158455">
            <a:off x="10177744" y="5781588"/>
            <a:ext cx="1541785" cy="1416865"/>
          </a:xfrm>
          <a:custGeom>
            <a:avLst/>
            <a:gdLst/>
            <a:ahLst/>
            <a:cxnLst/>
            <a:rect r="r" b="b" t="t" l="l"/>
            <a:pathLst>
              <a:path h="1416865" w="1541785">
                <a:moveTo>
                  <a:pt x="0" y="0"/>
                </a:moveTo>
                <a:lnTo>
                  <a:pt x="1541785" y="0"/>
                </a:lnTo>
                <a:lnTo>
                  <a:pt x="1541785" y="1416864"/>
                </a:lnTo>
                <a:lnTo>
                  <a:pt x="0" y="1416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270" t="-52897" r="-134299" b="-32599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3647180">
            <a:off x="14286705" y="7049490"/>
            <a:ext cx="1121060" cy="1052053"/>
          </a:xfrm>
          <a:custGeom>
            <a:avLst/>
            <a:gdLst/>
            <a:ahLst/>
            <a:cxnLst/>
            <a:rect r="r" b="b" t="t" l="l"/>
            <a:pathLst>
              <a:path h="1052053" w="1121060">
                <a:moveTo>
                  <a:pt x="0" y="0"/>
                </a:moveTo>
                <a:lnTo>
                  <a:pt x="1121061" y="0"/>
                </a:lnTo>
                <a:lnTo>
                  <a:pt x="1121061" y="1052053"/>
                </a:lnTo>
                <a:lnTo>
                  <a:pt x="0" y="10520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68858" t="-92879" r="-122806" b="-109134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10</a:t>
            </a:r>
          </a:p>
        </p:txBody>
      </p: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E4A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37506" y="-155760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13816841"/>
                  </a:moveTo>
                  <a:lnTo>
                    <a:pt x="13842008" y="13816841"/>
                  </a:lnTo>
                  <a:lnTo>
                    <a:pt x="13842008" y="0"/>
                  </a:lnTo>
                  <a:lnTo>
                    <a:pt x="0" y="0"/>
                  </a:lnTo>
                  <a:lnTo>
                    <a:pt x="0" y="13816841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tru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13816841"/>
                  </a:moveTo>
                  <a:lnTo>
                    <a:pt x="13842009" y="13816841"/>
                  </a:lnTo>
                  <a:lnTo>
                    <a:pt x="13842009" y="0"/>
                  </a:lnTo>
                  <a:lnTo>
                    <a:pt x="0" y="0"/>
                  </a:lnTo>
                  <a:lnTo>
                    <a:pt x="0" y="13816841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3071076"/>
            <a:ext cx="16230600" cy="6215799"/>
            <a:chOff x="0" y="0"/>
            <a:chExt cx="6851469" cy="262389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2622623"/>
            </a:xfrm>
            <a:custGeom>
              <a:avLst/>
              <a:gdLst/>
              <a:ahLst/>
              <a:cxnLst/>
              <a:rect r="r" b="b" t="t" l="l"/>
              <a:pathLst>
                <a:path h="2622623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48350"/>
                    <a:pt x="16510" y="262666"/>
                    <a:pt x="17780" y="374976"/>
                  </a:cubicBezTo>
                  <a:cubicBezTo>
                    <a:pt x="19050" y="489292"/>
                    <a:pt x="17780" y="603608"/>
                    <a:pt x="16510" y="719929"/>
                  </a:cubicBezTo>
                  <a:cubicBezTo>
                    <a:pt x="15240" y="838256"/>
                    <a:pt x="2540" y="2079686"/>
                    <a:pt x="2540" y="2198012"/>
                  </a:cubicBezTo>
                  <a:cubicBezTo>
                    <a:pt x="2540" y="2314333"/>
                    <a:pt x="1270" y="2430655"/>
                    <a:pt x="0" y="2546976"/>
                  </a:cubicBezTo>
                  <a:cubicBezTo>
                    <a:pt x="0" y="2568013"/>
                    <a:pt x="3810" y="2578173"/>
                    <a:pt x="15240" y="2583253"/>
                  </a:cubicBezTo>
                  <a:cubicBezTo>
                    <a:pt x="22860" y="2587063"/>
                    <a:pt x="31750" y="2589603"/>
                    <a:pt x="40640" y="2590873"/>
                  </a:cubicBezTo>
                  <a:cubicBezTo>
                    <a:pt x="188388" y="2595953"/>
                    <a:pt x="394007" y="2599763"/>
                    <a:pt x="599625" y="2604843"/>
                  </a:cubicBezTo>
                  <a:cubicBezTo>
                    <a:pt x="713257" y="2607383"/>
                    <a:pt x="826888" y="2612463"/>
                    <a:pt x="940520" y="2613733"/>
                  </a:cubicBezTo>
                  <a:cubicBezTo>
                    <a:pt x="1129906" y="2616273"/>
                    <a:pt x="3240205" y="2617543"/>
                    <a:pt x="3429591" y="2618813"/>
                  </a:cubicBezTo>
                  <a:cubicBezTo>
                    <a:pt x="3456646" y="2618813"/>
                    <a:pt x="3483701" y="2618813"/>
                    <a:pt x="3510756" y="2618813"/>
                  </a:cubicBezTo>
                  <a:cubicBezTo>
                    <a:pt x="3640621" y="2618813"/>
                    <a:pt x="3775897" y="2617543"/>
                    <a:pt x="3905761" y="2617543"/>
                  </a:cubicBezTo>
                  <a:cubicBezTo>
                    <a:pt x="4057270" y="2617543"/>
                    <a:pt x="4203367" y="2618813"/>
                    <a:pt x="4354876" y="2618813"/>
                  </a:cubicBezTo>
                  <a:cubicBezTo>
                    <a:pt x="4576728" y="2618813"/>
                    <a:pt x="4803991" y="2618813"/>
                    <a:pt x="5025843" y="2618813"/>
                  </a:cubicBezTo>
                  <a:cubicBezTo>
                    <a:pt x="5231462" y="2618813"/>
                    <a:pt x="5437081" y="2620083"/>
                    <a:pt x="5642700" y="2621353"/>
                  </a:cubicBezTo>
                  <a:cubicBezTo>
                    <a:pt x="5734687" y="2621353"/>
                    <a:pt x="5832086" y="2622623"/>
                    <a:pt x="5924073" y="2622623"/>
                  </a:cubicBezTo>
                  <a:cubicBezTo>
                    <a:pt x="6221680" y="2621353"/>
                    <a:pt x="6513874" y="2615003"/>
                    <a:pt x="6791779" y="2615003"/>
                  </a:cubicBezTo>
                  <a:cubicBezTo>
                    <a:pt x="6795589" y="2615003"/>
                    <a:pt x="6800669" y="2612463"/>
                    <a:pt x="6804479" y="2609923"/>
                  </a:cubicBezTo>
                  <a:cubicBezTo>
                    <a:pt x="6809559" y="2606113"/>
                    <a:pt x="6812099" y="2599763"/>
                    <a:pt x="6814639" y="2597223"/>
                  </a:cubicBezTo>
                  <a:cubicBezTo>
                    <a:pt x="6815909" y="2532937"/>
                    <a:pt x="6817179" y="2448705"/>
                    <a:pt x="6818449" y="2364472"/>
                  </a:cubicBezTo>
                  <a:cubicBezTo>
                    <a:pt x="6819719" y="2234112"/>
                    <a:pt x="6829879" y="982655"/>
                    <a:pt x="6831149" y="852295"/>
                  </a:cubicBezTo>
                  <a:cubicBezTo>
                    <a:pt x="6831149" y="774079"/>
                    <a:pt x="6832419" y="695863"/>
                    <a:pt x="6833689" y="617646"/>
                  </a:cubicBezTo>
                  <a:cubicBezTo>
                    <a:pt x="6834959" y="533414"/>
                    <a:pt x="6836229" y="449181"/>
                    <a:pt x="6838769" y="364948"/>
                  </a:cubicBezTo>
                  <a:cubicBezTo>
                    <a:pt x="6840039" y="314810"/>
                    <a:pt x="6840039" y="262666"/>
                    <a:pt x="6845119" y="212527"/>
                  </a:cubicBezTo>
                  <a:cubicBezTo>
                    <a:pt x="6850199" y="152361"/>
                    <a:pt x="6852739" y="9420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218389">
            <a:off x="8598957" y="4012319"/>
            <a:ext cx="1090085" cy="4252106"/>
          </a:xfrm>
          <a:custGeom>
            <a:avLst/>
            <a:gdLst/>
            <a:ahLst/>
            <a:cxnLst/>
            <a:rect r="r" b="b" t="t" l="l"/>
            <a:pathLst>
              <a:path h="4252106" w="1090085">
                <a:moveTo>
                  <a:pt x="0" y="0"/>
                </a:moveTo>
                <a:lnTo>
                  <a:pt x="1090086" y="0"/>
                </a:lnTo>
                <a:lnTo>
                  <a:pt x="1090086" y="4252106"/>
                </a:lnTo>
                <a:lnTo>
                  <a:pt x="0" y="42521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183764" y="4056346"/>
            <a:ext cx="1962939" cy="1420454"/>
          </a:xfrm>
          <a:custGeom>
            <a:avLst/>
            <a:gdLst/>
            <a:ahLst/>
            <a:cxnLst/>
            <a:rect r="r" b="b" t="t" l="l"/>
            <a:pathLst>
              <a:path h="1420454" w="1962939">
                <a:moveTo>
                  <a:pt x="0" y="0"/>
                </a:moveTo>
                <a:lnTo>
                  <a:pt x="1962939" y="0"/>
                </a:lnTo>
                <a:lnTo>
                  <a:pt x="1962939" y="1420453"/>
                </a:lnTo>
                <a:lnTo>
                  <a:pt x="0" y="1420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278535" y="7219572"/>
            <a:ext cx="1351828" cy="1216645"/>
          </a:xfrm>
          <a:custGeom>
            <a:avLst/>
            <a:gdLst/>
            <a:ahLst/>
            <a:cxnLst/>
            <a:rect r="r" b="b" t="t" l="l"/>
            <a:pathLst>
              <a:path h="1216645" w="1351828">
                <a:moveTo>
                  <a:pt x="0" y="0"/>
                </a:moveTo>
                <a:lnTo>
                  <a:pt x="1351827" y="0"/>
                </a:lnTo>
                <a:lnTo>
                  <a:pt x="1351827" y="1216644"/>
                </a:lnTo>
                <a:lnTo>
                  <a:pt x="0" y="12166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777894" y="6361533"/>
            <a:ext cx="1001281" cy="1065193"/>
          </a:xfrm>
          <a:custGeom>
            <a:avLst/>
            <a:gdLst/>
            <a:ahLst/>
            <a:cxnLst/>
            <a:rect r="r" b="b" t="t" l="l"/>
            <a:pathLst>
              <a:path h="1065193" w="1001281">
                <a:moveTo>
                  <a:pt x="0" y="0"/>
                </a:moveTo>
                <a:lnTo>
                  <a:pt x="1001281" y="0"/>
                </a:lnTo>
                <a:lnTo>
                  <a:pt x="1001281" y="1065192"/>
                </a:lnTo>
                <a:lnTo>
                  <a:pt x="0" y="10651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394615" y="4066155"/>
            <a:ext cx="1893021" cy="1400836"/>
          </a:xfrm>
          <a:custGeom>
            <a:avLst/>
            <a:gdLst/>
            <a:ahLst/>
            <a:cxnLst/>
            <a:rect r="r" b="b" t="t" l="l"/>
            <a:pathLst>
              <a:path h="1400836" w="1893021">
                <a:moveTo>
                  <a:pt x="0" y="0"/>
                </a:moveTo>
                <a:lnTo>
                  <a:pt x="1893021" y="0"/>
                </a:lnTo>
                <a:lnTo>
                  <a:pt x="1893021" y="1400835"/>
                </a:lnTo>
                <a:lnTo>
                  <a:pt x="0" y="140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330143">
            <a:off x="9783172" y="5519852"/>
            <a:ext cx="1295553" cy="1378248"/>
          </a:xfrm>
          <a:custGeom>
            <a:avLst/>
            <a:gdLst/>
            <a:ahLst/>
            <a:cxnLst/>
            <a:rect r="r" b="b" t="t" l="l"/>
            <a:pathLst>
              <a:path h="1378248" w="1295553">
                <a:moveTo>
                  <a:pt x="0" y="0"/>
                </a:moveTo>
                <a:lnTo>
                  <a:pt x="1295553" y="0"/>
                </a:lnTo>
                <a:lnTo>
                  <a:pt x="1295553" y="1378249"/>
                </a:lnTo>
                <a:lnTo>
                  <a:pt x="0" y="137824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4139526">
            <a:off x="8152401" y="6927014"/>
            <a:ext cx="405182" cy="1303217"/>
          </a:xfrm>
          <a:custGeom>
            <a:avLst/>
            <a:gdLst/>
            <a:ahLst/>
            <a:cxnLst/>
            <a:rect r="r" b="b" t="t" l="l"/>
            <a:pathLst>
              <a:path h="1303217" w="405182">
                <a:moveTo>
                  <a:pt x="0" y="0"/>
                </a:moveTo>
                <a:lnTo>
                  <a:pt x="405182" y="0"/>
                </a:lnTo>
                <a:lnTo>
                  <a:pt x="405182" y="1303217"/>
                </a:lnTo>
                <a:lnTo>
                  <a:pt x="0" y="130321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5156545">
            <a:off x="10084371" y="6838118"/>
            <a:ext cx="405182" cy="1303217"/>
          </a:xfrm>
          <a:custGeom>
            <a:avLst/>
            <a:gdLst/>
            <a:ahLst/>
            <a:cxnLst/>
            <a:rect r="r" b="b" t="t" l="l"/>
            <a:pathLst>
              <a:path h="1303217" w="405182">
                <a:moveTo>
                  <a:pt x="0" y="0"/>
                </a:moveTo>
                <a:lnTo>
                  <a:pt x="405182" y="0"/>
                </a:lnTo>
                <a:lnTo>
                  <a:pt x="405182" y="1303217"/>
                </a:lnTo>
                <a:lnTo>
                  <a:pt x="0" y="130321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485042" y="1038128"/>
            <a:ext cx="11141828" cy="1166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789"/>
              </a:lnSpc>
            </a:pPr>
            <a:r>
              <a:rPr lang="en-US" b="true" sz="8789" spc="-87">
                <a:solidFill>
                  <a:srgbClr val="FFFFFF"/>
                </a:solidFill>
                <a:latin typeface="Bogart Bold"/>
                <a:ea typeface="Bogart Bold"/>
                <a:cs typeface="Bogart Bold"/>
                <a:sym typeface="Bogart Bold"/>
              </a:rPr>
              <a:t>Blood</a:t>
            </a:r>
          </a:p>
        </p:txBody>
      </p:sp>
      <p:sp>
        <p:nvSpPr>
          <p:cNvPr name="Freeform 16" id="16"/>
          <p:cNvSpPr/>
          <p:nvPr/>
        </p:nvSpPr>
        <p:spPr>
          <a:xfrm flipH="true" flipV="false" rot="8514550">
            <a:off x="8071071" y="5393362"/>
            <a:ext cx="587880" cy="1490019"/>
          </a:xfrm>
          <a:custGeom>
            <a:avLst/>
            <a:gdLst/>
            <a:ahLst/>
            <a:cxnLst/>
            <a:rect r="r" b="b" t="t" l="l"/>
            <a:pathLst>
              <a:path h="1490019" w="587880">
                <a:moveTo>
                  <a:pt x="587880" y="0"/>
                </a:moveTo>
                <a:lnTo>
                  <a:pt x="0" y="0"/>
                </a:lnTo>
                <a:lnTo>
                  <a:pt x="0" y="1490019"/>
                </a:lnTo>
                <a:lnTo>
                  <a:pt x="587880" y="1490019"/>
                </a:lnTo>
                <a:lnTo>
                  <a:pt x="58788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543405" y="1361033"/>
            <a:ext cx="1298576" cy="389020"/>
          </a:xfrm>
          <a:custGeom>
            <a:avLst/>
            <a:gdLst/>
            <a:ahLst/>
            <a:cxnLst/>
            <a:rect r="r" b="b" t="t" l="l"/>
            <a:pathLst>
              <a:path h="389020" w="1298576">
                <a:moveTo>
                  <a:pt x="0" y="0"/>
                </a:moveTo>
                <a:lnTo>
                  <a:pt x="1298576" y="0"/>
                </a:lnTo>
                <a:lnTo>
                  <a:pt x="1298576" y="389019"/>
                </a:lnTo>
                <a:lnTo>
                  <a:pt x="0" y="38901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-201231" r="-1573" b="-185668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true" rot="92604">
            <a:off x="11171581" y="1361033"/>
            <a:ext cx="1298576" cy="389020"/>
          </a:xfrm>
          <a:custGeom>
            <a:avLst/>
            <a:gdLst/>
            <a:ahLst/>
            <a:cxnLst/>
            <a:rect r="r" b="b" t="t" l="l"/>
            <a:pathLst>
              <a:path h="389020" w="1298576">
                <a:moveTo>
                  <a:pt x="1298576" y="389019"/>
                </a:moveTo>
                <a:lnTo>
                  <a:pt x="0" y="389019"/>
                </a:lnTo>
                <a:lnTo>
                  <a:pt x="0" y="0"/>
                </a:lnTo>
                <a:lnTo>
                  <a:pt x="1298576" y="0"/>
                </a:lnTo>
                <a:lnTo>
                  <a:pt x="1298576" y="389019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-201231" r="-1573" b="-185668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4201282" y="2186570"/>
            <a:ext cx="9709348" cy="503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9"/>
              </a:lnSpc>
            </a:pPr>
            <a:r>
              <a:rPr lang="en-US" b="true" sz="3099">
                <a:solidFill>
                  <a:srgbClr val="FFFFFF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Our blood has four main components: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180768" y="4530789"/>
            <a:ext cx="3684614" cy="880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carry oxygen, nutrients and wastes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127249" y="7323192"/>
            <a:ext cx="3416156" cy="1318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fight diseases and protect the body from infection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859136" y="6999350"/>
            <a:ext cx="3387555" cy="1318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  <a:spcBef>
                <a:spcPct val="0"/>
              </a:spcBef>
            </a:pPr>
            <a:r>
              <a:rPr lang="en-US" b="true" sz="27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straw-colored liquid where the other components float in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859136" y="4394299"/>
            <a:ext cx="3387555" cy="1318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  <a:spcBef>
                <a:spcPct val="0"/>
              </a:spcBef>
            </a:pPr>
            <a:r>
              <a:rPr lang="en-US" b="true" sz="27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gather at the site of injury and help the clotting process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036922" y="3956476"/>
            <a:ext cx="3072327" cy="440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b="true" sz="2800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Red Blood Cells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210738" y="6569525"/>
            <a:ext cx="3072327" cy="440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b="true" sz="2800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White Blood Cells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016750" y="3752160"/>
            <a:ext cx="3072327" cy="440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800" b="true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Platelets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931290" y="6335989"/>
            <a:ext cx="3072327" cy="440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800" b="true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Plasma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1280100" y="6726832"/>
            <a:ext cx="998011" cy="1567906"/>
          </a:xfrm>
          <a:custGeom>
            <a:avLst/>
            <a:gdLst/>
            <a:ahLst/>
            <a:cxnLst/>
            <a:rect r="r" b="b" t="t" l="l"/>
            <a:pathLst>
              <a:path h="1567906" w="998011">
                <a:moveTo>
                  <a:pt x="0" y="0"/>
                </a:moveTo>
                <a:lnTo>
                  <a:pt x="998011" y="0"/>
                </a:lnTo>
                <a:lnTo>
                  <a:pt x="998011" y="1567906"/>
                </a:lnTo>
                <a:lnTo>
                  <a:pt x="0" y="156790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11</a:t>
            </a:r>
          </a:p>
        </p:txBody>
      </p: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1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68600" y="3285575"/>
            <a:ext cx="7698248" cy="3073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17"/>
              </a:lnSpc>
            </a:pPr>
            <a:r>
              <a:rPr lang="en-US" b="true" sz="8700" spc="-86">
                <a:solidFill>
                  <a:srgbClr val="B22F30"/>
                </a:solidFill>
                <a:latin typeface="Bogart Bold"/>
                <a:ea typeface="Bogart Bold"/>
                <a:cs typeface="Bogart Bold"/>
                <a:sym typeface="Bogart Bold"/>
              </a:rPr>
              <a:t>Lesson Check: Blood components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268600" y="6687226"/>
            <a:ext cx="4655495" cy="976414"/>
            <a:chOff x="0" y="0"/>
            <a:chExt cx="6207327" cy="1301885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6207327" cy="1301885"/>
              <a:chOff x="0" y="0"/>
              <a:chExt cx="4567105" cy="957876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-1270"/>
                <a:ext cx="4568375" cy="956606"/>
              </a:xfrm>
              <a:custGeom>
                <a:avLst/>
                <a:gdLst/>
                <a:ahLst/>
                <a:cxnLst/>
                <a:rect r="r" b="b" t="t" l="l"/>
                <a:pathLst>
                  <a:path h="956606" w="4568375">
                    <a:moveTo>
                      <a:pt x="4556945" y="27940"/>
                    </a:moveTo>
                    <a:cubicBezTo>
                      <a:pt x="4548055" y="24130"/>
                      <a:pt x="4539165" y="21590"/>
                      <a:pt x="4530275" y="21590"/>
                    </a:cubicBezTo>
                    <a:cubicBezTo>
                      <a:pt x="4503605" y="20320"/>
                      <a:pt x="4436182" y="20320"/>
                      <a:pt x="4361136" y="17780"/>
                    </a:cubicBezTo>
                    <a:cubicBezTo>
                      <a:pt x="4189601" y="12700"/>
                      <a:pt x="4021640" y="6350"/>
                      <a:pt x="3850105" y="3810"/>
                    </a:cubicBezTo>
                    <a:cubicBezTo>
                      <a:pt x="3710734" y="1270"/>
                      <a:pt x="3574936" y="3810"/>
                      <a:pt x="3435564" y="2540"/>
                    </a:cubicBezTo>
                    <a:cubicBezTo>
                      <a:pt x="3374812" y="2540"/>
                      <a:pt x="3314060" y="0"/>
                      <a:pt x="3253308" y="2540"/>
                    </a:cubicBezTo>
                    <a:cubicBezTo>
                      <a:pt x="3106789" y="10160"/>
                      <a:pt x="2960270" y="11430"/>
                      <a:pt x="2810178" y="8890"/>
                    </a:cubicBezTo>
                    <a:cubicBezTo>
                      <a:pt x="2735131" y="7620"/>
                      <a:pt x="2660085" y="7620"/>
                      <a:pt x="2585038" y="7620"/>
                    </a:cubicBezTo>
                    <a:cubicBezTo>
                      <a:pt x="2449240" y="7620"/>
                      <a:pt x="2313442" y="7620"/>
                      <a:pt x="2177644" y="6350"/>
                    </a:cubicBezTo>
                    <a:cubicBezTo>
                      <a:pt x="2034698" y="5080"/>
                      <a:pt x="626686" y="2540"/>
                      <a:pt x="487314" y="1270"/>
                    </a:cubicBezTo>
                    <a:cubicBezTo>
                      <a:pt x="372957" y="0"/>
                      <a:pt x="262175" y="1270"/>
                      <a:pt x="147818" y="1270"/>
                    </a:cubicBezTo>
                    <a:cubicBezTo>
                      <a:pt x="69198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258"/>
                      <a:pt x="16510" y="131192"/>
                      <a:pt x="17780" y="168460"/>
                    </a:cubicBezTo>
                    <a:cubicBezTo>
                      <a:pt x="19050" y="206394"/>
                      <a:pt x="17780" y="244328"/>
                      <a:pt x="16510" y="282928"/>
                    </a:cubicBezTo>
                    <a:cubicBezTo>
                      <a:pt x="15240" y="322193"/>
                      <a:pt x="2540" y="734143"/>
                      <a:pt x="2540" y="773407"/>
                    </a:cubicBezTo>
                    <a:cubicBezTo>
                      <a:pt x="2540" y="812007"/>
                      <a:pt x="1270" y="850606"/>
                      <a:pt x="0" y="889206"/>
                    </a:cubicBezTo>
                    <a:cubicBezTo>
                      <a:pt x="0" y="901996"/>
                      <a:pt x="3810" y="912156"/>
                      <a:pt x="15240" y="917236"/>
                    </a:cubicBezTo>
                    <a:cubicBezTo>
                      <a:pt x="22860" y="921046"/>
                      <a:pt x="31750" y="923586"/>
                      <a:pt x="40640" y="924856"/>
                    </a:cubicBezTo>
                    <a:cubicBezTo>
                      <a:pt x="144245" y="929936"/>
                      <a:pt x="280043" y="933746"/>
                      <a:pt x="415841" y="938826"/>
                    </a:cubicBezTo>
                    <a:cubicBezTo>
                      <a:pt x="490887" y="941366"/>
                      <a:pt x="565934" y="946446"/>
                      <a:pt x="640980" y="947716"/>
                    </a:cubicBezTo>
                    <a:cubicBezTo>
                      <a:pt x="766057" y="950256"/>
                      <a:pt x="2159776" y="951526"/>
                      <a:pt x="2284853" y="952796"/>
                    </a:cubicBezTo>
                    <a:cubicBezTo>
                      <a:pt x="2302721" y="952796"/>
                      <a:pt x="2320589" y="952796"/>
                      <a:pt x="2338457" y="952796"/>
                    </a:cubicBezTo>
                    <a:cubicBezTo>
                      <a:pt x="2424225" y="952796"/>
                      <a:pt x="2513566" y="951526"/>
                      <a:pt x="2599333" y="951526"/>
                    </a:cubicBezTo>
                    <a:cubicBezTo>
                      <a:pt x="2699395" y="951526"/>
                      <a:pt x="2795883" y="952796"/>
                      <a:pt x="2895945" y="952796"/>
                    </a:cubicBezTo>
                    <a:cubicBezTo>
                      <a:pt x="3042464" y="952796"/>
                      <a:pt x="3192556" y="952796"/>
                      <a:pt x="3339075" y="952796"/>
                    </a:cubicBezTo>
                    <a:cubicBezTo>
                      <a:pt x="3474874" y="952796"/>
                      <a:pt x="3610672" y="954066"/>
                      <a:pt x="3746470" y="955336"/>
                    </a:cubicBezTo>
                    <a:cubicBezTo>
                      <a:pt x="3807222" y="955336"/>
                      <a:pt x="3871547" y="956606"/>
                      <a:pt x="3932299" y="956606"/>
                    </a:cubicBezTo>
                    <a:cubicBezTo>
                      <a:pt x="4128849" y="955336"/>
                      <a:pt x="4321825" y="948986"/>
                      <a:pt x="4507415" y="948986"/>
                    </a:cubicBezTo>
                    <a:cubicBezTo>
                      <a:pt x="4511225" y="948986"/>
                      <a:pt x="4516305" y="946446"/>
                      <a:pt x="4520115" y="943906"/>
                    </a:cubicBezTo>
                    <a:cubicBezTo>
                      <a:pt x="4525195" y="940096"/>
                      <a:pt x="4527735" y="933746"/>
                      <a:pt x="4530275" y="931206"/>
                    </a:cubicBezTo>
                    <a:cubicBezTo>
                      <a:pt x="4531545" y="884547"/>
                      <a:pt x="4532815" y="856596"/>
                      <a:pt x="4534085" y="828645"/>
                    </a:cubicBezTo>
                    <a:cubicBezTo>
                      <a:pt x="4535355" y="785387"/>
                      <a:pt x="4545515" y="370109"/>
                      <a:pt x="4546785" y="326851"/>
                    </a:cubicBezTo>
                    <a:cubicBezTo>
                      <a:pt x="4546785" y="300896"/>
                      <a:pt x="4548055" y="274941"/>
                      <a:pt x="4549325" y="248987"/>
                    </a:cubicBezTo>
                    <a:cubicBezTo>
                      <a:pt x="4550595" y="221035"/>
                      <a:pt x="4551865" y="193084"/>
                      <a:pt x="4554405" y="165133"/>
                    </a:cubicBezTo>
                    <a:cubicBezTo>
                      <a:pt x="4555675" y="148495"/>
                      <a:pt x="4555675" y="131192"/>
                      <a:pt x="4560755" y="114554"/>
                    </a:cubicBezTo>
                    <a:cubicBezTo>
                      <a:pt x="4565835" y="94589"/>
                      <a:pt x="4568375" y="75289"/>
                      <a:pt x="4567105" y="44450"/>
                    </a:cubicBezTo>
                    <a:cubicBezTo>
                      <a:pt x="4567105" y="38100"/>
                      <a:pt x="4563295" y="30480"/>
                      <a:pt x="4556945" y="27940"/>
                    </a:cubicBezTo>
                    <a:close/>
                  </a:path>
                </a:pathLst>
              </a:custGeom>
              <a:solidFill>
                <a:srgbClr val="B22F30"/>
              </a:solidFill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391436" y="130616"/>
              <a:ext cx="5516464" cy="9145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0"/>
                </a:lnSpc>
              </a:pPr>
              <a:r>
                <a:rPr lang="en-US" b="true" sz="4300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Let’s try this!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true" flipV="false" rot="6021945">
            <a:off x="6598120" y="1847881"/>
            <a:ext cx="2141863" cy="1966620"/>
          </a:xfrm>
          <a:custGeom>
            <a:avLst/>
            <a:gdLst/>
            <a:ahLst/>
            <a:cxnLst/>
            <a:rect r="r" b="b" t="t" l="l"/>
            <a:pathLst>
              <a:path h="1966620" w="2141863">
                <a:moveTo>
                  <a:pt x="2141864" y="0"/>
                </a:moveTo>
                <a:lnTo>
                  <a:pt x="0" y="0"/>
                </a:lnTo>
                <a:lnTo>
                  <a:pt x="0" y="1966620"/>
                </a:lnTo>
                <a:lnTo>
                  <a:pt x="2141864" y="1966620"/>
                </a:lnTo>
                <a:lnTo>
                  <a:pt x="21418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802034" y="1028700"/>
            <a:ext cx="6959190" cy="8229529"/>
            <a:chOff x="0" y="0"/>
            <a:chExt cx="9278920" cy="10972706"/>
          </a:xfrm>
        </p:grpSpPr>
      </p:grpSp>
      <p:sp>
        <p:nvSpPr>
          <p:cNvPr name="TextBox 12" id="12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12</a:t>
            </a:r>
          </a:p>
        </p:txBody>
      </p:sp>
    </p:spTree>
  </p:cSld>
  <p:clrMapOvr>
    <a:masterClrMapping/>
  </p:clrMapOvr>
  <p:transition spd="fast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22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3765265" y="2942573"/>
            <a:ext cx="10757469" cy="2118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098"/>
              </a:lnSpc>
            </a:pPr>
            <a:r>
              <a:rPr lang="en-US" b="true" sz="8899" spc="-88">
                <a:solidFill>
                  <a:srgbClr val="3E4A9D"/>
                </a:solidFill>
                <a:latin typeface="Bogart Bold"/>
                <a:ea typeface="Bogart Bold"/>
                <a:cs typeface="Bogart Bold"/>
                <a:sym typeface="Bogart Bold"/>
              </a:rPr>
              <a:t>Lesson Check: Blood components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287227" y="5302544"/>
            <a:ext cx="13713547" cy="32440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rPr>
              <a:t>The primary function of </a:t>
            </a:r>
            <a:r>
              <a:rPr lang="en-US" sz="3299" b="true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platelets</a:t>
            </a:r>
            <a:r>
              <a:rPr lang="en-US" sz="3299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rPr>
              <a:t> is to stop</a:t>
            </a:r>
          </a:p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rPr>
              <a:t>and prevent bleeding by forming clots. </a:t>
            </a:r>
          </a:p>
          <a:p>
            <a:pPr algn="ctr">
              <a:lnSpc>
                <a:spcPts val="4289"/>
              </a:lnSpc>
            </a:pPr>
          </a:p>
          <a:p>
            <a:pPr algn="ctr">
              <a:lnSpc>
                <a:spcPts val="4289"/>
              </a:lnSpc>
              <a:spcBef>
                <a:spcPct val="0"/>
              </a:spcBef>
            </a:pPr>
            <a:r>
              <a:rPr lang="en-US" sz="3299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rPr>
              <a:t>Once a blood vessel is damaged, it sends out signals to attract platelets to the site. These tiny blood cells rush to the site and form a plug that acts as a temporary barrier to prevent further bleeding.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7553017" y="1565061"/>
            <a:ext cx="3181966" cy="772557"/>
            <a:chOff x="0" y="0"/>
            <a:chExt cx="4242621" cy="1030076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4242621" cy="1030076"/>
              <a:chOff x="0" y="0"/>
              <a:chExt cx="4835040" cy="117391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-1270"/>
                <a:ext cx="4836310" cy="1172641"/>
              </a:xfrm>
              <a:custGeom>
                <a:avLst/>
                <a:gdLst/>
                <a:ahLst/>
                <a:cxnLst/>
                <a:rect r="r" b="b" t="t" l="l"/>
                <a:pathLst>
                  <a:path h="1172641" w="4836310">
                    <a:moveTo>
                      <a:pt x="4824880" y="27940"/>
                    </a:moveTo>
                    <a:cubicBezTo>
                      <a:pt x="4815991" y="24130"/>
                      <a:pt x="4807100" y="21590"/>
                      <a:pt x="4798210" y="21590"/>
                    </a:cubicBezTo>
                    <a:cubicBezTo>
                      <a:pt x="4771541" y="20320"/>
                      <a:pt x="4700186" y="20320"/>
                      <a:pt x="4620614" y="17780"/>
                    </a:cubicBezTo>
                    <a:cubicBezTo>
                      <a:pt x="4438735" y="12700"/>
                      <a:pt x="4260645" y="6350"/>
                      <a:pt x="4078766" y="3810"/>
                    </a:cubicBezTo>
                    <a:cubicBezTo>
                      <a:pt x="3930989" y="1270"/>
                      <a:pt x="3787002" y="3810"/>
                      <a:pt x="3639225" y="2540"/>
                    </a:cubicBezTo>
                    <a:cubicBezTo>
                      <a:pt x="3574809" y="2540"/>
                      <a:pt x="3510394" y="0"/>
                      <a:pt x="3445978" y="2540"/>
                    </a:cubicBezTo>
                    <a:cubicBezTo>
                      <a:pt x="3290624" y="10160"/>
                      <a:pt x="3135269" y="11430"/>
                      <a:pt x="2976125" y="8890"/>
                    </a:cubicBezTo>
                    <a:cubicBezTo>
                      <a:pt x="2896552" y="7620"/>
                      <a:pt x="2816980" y="7620"/>
                      <a:pt x="2737408" y="7620"/>
                    </a:cubicBezTo>
                    <a:cubicBezTo>
                      <a:pt x="2593421" y="7620"/>
                      <a:pt x="2449433" y="7620"/>
                      <a:pt x="2305446" y="6350"/>
                    </a:cubicBezTo>
                    <a:cubicBezTo>
                      <a:pt x="2153880" y="5080"/>
                      <a:pt x="660957" y="2540"/>
                      <a:pt x="513180" y="1270"/>
                    </a:cubicBezTo>
                    <a:cubicBezTo>
                      <a:pt x="391928" y="0"/>
                      <a:pt x="274464" y="1270"/>
                      <a:pt x="153211" y="1270"/>
                    </a:cubicBezTo>
                    <a:cubicBezTo>
                      <a:pt x="6985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00402"/>
                      <a:pt x="16510" y="148240"/>
                      <a:pt x="17780" y="195239"/>
                    </a:cubicBezTo>
                    <a:cubicBezTo>
                      <a:pt x="19050" y="243078"/>
                      <a:pt x="17780" y="290917"/>
                      <a:pt x="16510" y="339594"/>
                    </a:cubicBezTo>
                    <a:cubicBezTo>
                      <a:pt x="15240" y="389112"/>
                      <a:pt x="2540" y="908622"/>
                      <a:pt x="2540" y="958139"/>
                    </a:cubicBezTo>
                    <a:cubicBezTo>
                      <a:pt x="2540" y="1006817"/>
                      <a:pt x="1270" y="1055495"/>
                      <a:pt x="0" y="1104172"/>
                    </a:cubicBezTo>
                    <a:cubicBezTo>
                      <a:pt x="0" y="1118031"/>
                      <a:pt x="3810" y="1128191"/>
                      <a:pt x="15240" y="1133272"/>
                    </a:cubicBezTo>
                    <a:cubicBezTo>
                      <a:pt x="22860" y="1137081"/>
                      <a:pt x="31750" y="1139622"/>
                      <a:pt x="40640" y="1140891"/>
                    </a:cubicBezTo>
                    <a:cubicBezTo>
                      <a:pt x="149422" y="1145972"/>
                      <a:pt x="293410" y="1149781"/>
                      <a:pt x="437397" y="1154862"/>
                    </a:cubicBezTo>
                    <a:cubicBezTo>
                      <a:pt x="516969" y="1157401"/>
                      <a:pt x="596541" y="1162481"/>
                      <a:pt x="676113" y="1163751"/>
                    </a:cubicBezTo>
                    <a:cubicBezTo>
                      <a:pt x="808733" y="1166291"/>
                      <a:pt x="2286500" y="1167562"/>
                      <a:pt x="2419120" y="1168831"/>
                    </a:cubicBezTo>
                    <a:cubicBezTo>
                      <a:pt x="2438066" y="1168831"/>
                      <a:pt x="2457012" y="1168831"/>
                      <a:pt x="2475957" y="1168831"/>
                    </a:cubicBezTo>
                    <a:cubicBezTo>
                      <a:pt x="2566897" y="1168831"/>
                      <a:pt x="2661626" y="1167562"/>
                      <a:pt x="2752565" y="1167562"/>
                    </a:cubicBezTo>
                    <a:cubicBezTo>
                      <a:pt x="2858661" y="1167562"/>
                      <a:pt x="2960968" y="1168831"/>
                      <a:pt x="3067064" y="1168831"/>
                    </a:cubicBezTo>
                    <a:cubicBezTo>
                      <a:pt x="3222419" y="1168831"/>
                      <a:pt x="3381563" y="1168831"/>
                      <a:pt x="3536918" y="1168831"/>
                    </a:cubicBezTo>
                    <a:cubicBezTo>
                      <a:pt x="3680906" y="1168831"/>
                      <a:pt x="3824893" y="1170101"/>
                      <a:pt x="3968881" y="1171372"/>
                    </a:cubicBezTo>
                    <a:cubicBezTo>
                      <a:pt x="4033296" y="1171372"/>
                      <a:pt x="4101501" y="1172641"/>
                      <a:pt x="4165916" y="1172641"/>
                    </a:cubicBezTo>
                    <a:cubicBezTo>
                      <a:pt x="4374319" y="1171372"/>
                      <a:pt x="4578933" y="1165022"/>
                      <a:pt x="4775350" y="1165022"/>
                    </a:cubicBezTo>
                    <a:cubicBezTo>
                      <a:pt x="4779160" y="1165022"/>
                      <a:pt x="4784241" y="1162481"/>
                      <a:pt x="4788050" y="1159941"/>
                    </a:cubicBezTo>
                    <a:cubicBezTo>
                      <a:pt x="4793130" y="1156131"/>
                      <a:pt x="4795670" y="1149781"/>
                      <a:pt x="4798210" y="1147241"/>
                    </a:cubicBezTo>
                    <a:cubicBezTo>
                      <a:pt x="4799480" y="1098297"/>
                      <a:pt x="4800750" y="1063048"/>
                      <a:pt x="4802020" y="1027798"/>
                    </a:cubicBezTo>
                    <a:cubicBezTo>
                      <a:pt x="4803291" y="973246"/>
                      <a:pt x="4813450" y="449539"/>
                      <a:pt x="4814720" y="394986"/>
                    </a:cubicBezTo>
                    <a:cubicBezTo>
                      <a:pt x="4814720" y="362255"/>
                      <a:pt x="4815991" y="329523"/>
                      <a:pt x="4817260" y="296791"/>
                    </a:cubicBezTo>
                    <a:cubicBezTo>
                      <a:pt x="4818530" y="261542"/>
                      <a:pt x="4819800" y="226293"/>
                      <a:pt x="4822341" y="191043"/>
                    </a:cubicBezTo>
                    <a:cubicBezTo>
                      <a:pt x="4823610" y="170061"/>
                      <a:pt x="4823610" y="148240"/>
                      <a:pt x="4828691" y="127258"/>
                    </a:cubicBezTo>
                    <a:cubicBezTo>
                      <a:pt x="4833770" y="102080"/>
                      <a:pt x="4836310" y="77741"/>
                      <a:pt x="4835041" y="44450"/>
                    </a:cubicBezTo>
                    <a:cubicBezTo>
                      <a:pt x="4835041" y="38100"/>
                      <a:pt x="4831230" y="30480"/>
                      <a:pt x="4824880" y="27940"/>
                    </a:cubicBezTo>
                    <a:close/>
                  </a:path>
                </a:pathLst>
              </a:custGeom>
              <a:solidFill>
                <a:srgbClr val="F8B862"/>
              </a:solidFill>
            </p:spPr>
          </p:sp>
        </p:grpSp>
        <p:sp>
          <p:nvSpPr>
            <p:cNvPr name="TextBox 12" id="12"/>
            <p:cNvSpPr txBox="true"/>
            <p:nvPr/>
          </p:nvSpPr>
          <p:spPr>
            <a:xfrm rot="0">
              <a:off x="285831" y="195878"/>
              <a:ext cx="3770426" cy="6002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b="true" sz="2799">
                  <a:solidFill>
                    <a:srgbClr val="3D3D3D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ANSWER KEY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-10502482">
            <a:off x="13730111" y="2535288"/>
            <a:ext cx="1175211" cy="975083"/>
          </a:xfrm>
          <a:custGeom>
            <a:avLst/>
            <a:gdLst/>
            <a:ahLst/>
            <a:cxnLst/>
            <a:rect r="r" b="b" t="t" l="l"/>
            <a:pathLst>
              <a:path h="975083" w="1175211">
                <a:moveTo>
                  <a:pt x="0" y="0"/>
                </a:moveTo>
                <a:lnTo>
                  <a:pt x="1175211" y="0"/>
                </a:lnTo>
                <a:lnTo>
                  <a:pt x="1175211" y="975083"/>
                </a:lnTo>
                <a:lnTo>
                  <a:pt x="0" y="9750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73076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-10502482">
            <a:off x="3469757" y="2386584"/>
            <a:ext cx="1175211" cy="975083"/>
          </a:xfrm>
          <a:custGeom>
            <a:avLst/>
            <a:gdLst/>
            <a:ahLst/>
            <a:cxnLst/>
            <a:rect r="r" b="b" t="t" l="l"/>
            <a:pathLst>
              <a:path h="975083" w="1175211">
                <a:moveTo>
                  <a:pt x="1175212" y="0"/>
                </a:moveTo>
                <a:lnTo>
                  <a:pt x="0" y="0"/>
                </a:lnTo>
                <a:lnTo>
                  <a:pt x="0" y="975083"/>
                </a:lnTo>
                <a:lnTo>
                  <a:pt x="1175212" y="975083"/>
                </a:lnTo>
                <a:lnTo>
                  <a:pt x="117521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73076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13</a:t>
            </a:r>
          </a:p>
        </p:txBody>
      </p:sp>
    </p:spTree>
  </p:cSld>
  <p:clrMapOvr>
    <a:masterClrMapping/>
  </p:clrMapOvr>
  <p:transition spd="fast">
    <p:fade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22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2038814" y="3703378"/>
            <a:ext cx="6051372" cy="1447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9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When someone has a blood test, a small amount of blood is taken and kept in a tube for testing.</a:t>
            </a:r>
            <a:r>
              <a:rPr lang="en-US" sz="29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38814" y="5751254"/>
            <a:ext cx="7070942" cy="2419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9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To closely examine it, blood undergoes component separation. One common method involves spinning it at very high speeds </a:t>
            </a:r>
          </a:p>
          <a:p>
            <a:pPr algn="l">
              <a:lnSpc>
                <a:spcPts val="3899"/>
              </a:lnSpc>
            </a:pPr>
            <a:r>
              <a:rPr lang="en-US" sz="29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in a centrifuge.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9915183" y="2173629"/>
            <a:ext cx="1090085" cy="4252106"/>
            <a:chOff x="0" y="0"/>
            <a:chExt cx="1453447" cy="566947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53447" cy="5669475"/>
            </a:xfrm>
            <a:custGeom>
              <a:avLst/>
              <a:gdLst/>
              <a:ahLst/>
              <a:cxnLst/>
              <a:rect r="r" b="b" t="t" l="l"/>
              <a:pathLst>
                <a:path h="5669475" w="1453447">
                  <a:moveTo>
                    <a:pt x="0" y="0"/>
                  </a:moveTo>
                  <a:lnTo>
                    <a:pt x="1453447" y="0"/>
                  </a:lnTo>
                  <a:lnTo>
                    <a:pt x="1453447" y="5669475"/>
                  </a:lnTo>
                  <a:lnTo>
                    <a:pt x="0" y="5669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1" id="11"/>
            <p:cNvGrpSpPr/>
            <p:nvPr/>
          </p:nvGrpSpPr>
          <p:grpSpPr>
            <a:xfrm rot="0">
              <a:off x="789973" y="2409863"/>
              <a:ext cx="481067" cy="424874"/>
              <a:chOff x="0" y="0"/>
              <a:chExt cx="95026" cy="83926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95026" cy="83926"/>
              </a:xfrm>
              <a:custGeom>
                <a:avLst/>
                <a:gdLst/>
                <a:ahLst/>
                <a:cxnLst/>
                <a:rect r="r" b="b" t="t" l="l"/>
                <a:pathLst>
                  <a:path h="83926" w="95026">
                    <a:moveTo>
                      <a:pt x="0" y="0"/>
                    </a:moveTo>
                    <a:lnTo>
                      <a:pt x="95026" y="0"/>
                    </a:lnTo>
                    <a:lnTo>
                      <a:pt x="95026" y="83926"/>
                    </a:lnTo>
                    <a:lnTo>
                      <a:pt x="0" y="83926"/>
                    </a:lnTo>
                    <a:close/>
                  </a:path>
                </a:pathLst>
              </a:custGeom>
              <a:solidFill>
                <a:srgbClr val="D7D8DA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85725"/>
                <a:ext cx="95026" cy="16965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220511" y="1795819"/>
              <a:ext cx="973828" cy="1418630"/>
              <a:chOff x="0" y="0"/>
              <a:chExt cx="192361" cy="280223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92361" cy="280223"/>
              </a:xfrm>
              <a:custGeom>
                <a:avLst/>
                <a:gdLst/>
                <a:ahLst/>
                <a:cxnLst/>
                <a:rect r="r" b="b" t="t" l="l"/>
                <a:pathLst>
                  <a:path h="280223" w="192361">
                    <a:moveTo>
                      <a:pt x="0" y="0"/>
                    </a:moveTo>
                    <a:lnTo>
                      <a:pt x="192361" y="0"/>
                    </a:lnTo>
                    <a:lnTo>
                      <a:pt x="192361" y="280223"/>
                    </a:lnTo>
                    <a:lnTo>
                      <a:pt x="0" y="280223"/>
                    </a:lnTo>
                    <a:close/>
                  </a:path>
                </a:pathLst>
              </a:custGeom>
              <a:solidFill>
                <a:srgbClr val="F8B86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85725"/>
                <a:ext cx="192361" cy="36594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220511" y="3042411"/>
              <a:ext cx="973828" cy="172038"/>
              <a:chOff x="0" y="0"/>
              <a:chExt cx="192361" cy="33983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92361" cy="33983"/>
              </a:xfrm>
              <a:custGeom>
                <a:avLst/>
                <a:gdLst/>
                <a:ahLst/>
                <a:cxnLst/>
                <a:rect r="r" b="b" t="t" l="l"/>
                <a:pathLst>
                  <a:path h="33983" w="192361">
                    <a:moveTo>
                      <a:pt x="0" y="0"/>
                    </a:moveTo>
                    <a:lnTo>
                      <a:pt x="192361" y="0"/>
                    </a:lnTo>
                    <a:lnTo>
                      <a:pt x="192361" y="33983"/>
                    </a:lnTo>
                    <a:lnTo>
                      <a:pt x="0" y="33983"/>
                    </a:lnTo>
                    <a:close/>
                  </a:path>
                </a:pathLst>
              </a:custGeom>
              <a:solidFill>
                <a:srgbClr val="FFF8ED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85725"/>
                <a:ext cx="192361" cy="11970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220511" y="1556385"/>
              <a:ext cx="973828" cy="478868"/>
              <a:chOff x="0" y="0"/>
              <a:chExt cx="868978" cy="42731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68978" cy="427310"/>
              </a:xfrm>
              <a:custGeom>
                <a:avLst/>
                <a:gdLst/>
                <a:ahLst/>
                <a:cxnLst/>
                <a:rect r="r" b="b" t="t" l="l"/>
                <a:pathLst>
                  <a:path h="427310" w="868978">
                    <a:moveTo>
                      <a:pt x="434489" y="0"/>
                    </a:moveTo>
                    <a:cubicBezTo>
                      <a:pt x="194527" y="0"/>
                      <a:pt x="0" y="95657"/>
                      <a:pt x="0" y="213655"/>
                    </a:cubicBezTo>
                    <a:cubicBezTo>
                      <a:pt x="0" y="331653"/>
                      <a:pt x="194527" y="427310"/>
                      <a:pt x="434489" y="427310"/>
                    </a:cubicBezTo>
                    <a:cubicBezTo>
                      <a:pt x="674451" y="427310"/>
                      <a:pt x="868978" y="331653"/>
                      <a:pt x="868978" y="213655"/>
                    </a:cubicBezTo>
                    <a:cubicBezTo>
                      <a:pt x="868978" y="95657"/>
                      <a:pt x="674451" y="0"/>
                      <a:pt x="434489" y="0"/>
                    </a:cubicBezTo>
                    <a:close/>
                  </a:path>
                </a:pathLst>
              </a:custGeom>
              <a:solidFill>
                <a:srgbClr val="F8D5A6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81467" y="-45665"/>
                <a:ext cx="706045" cy="43291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  <p:sp>
          <p:nvSpPr>
            <p:cNvPr name="Freeform 23" id="23"/>
            <p:cNvSpPr/>
            <p:nvPr/>
          </p:nvSpPr>
          <p:spPr>
            <a:xfrm flipH="false" flipV="false" rot="-10800000">
              <a:off x="789973" y="2757947"/>
              <a:ext cx="528128" cy="206378"/>
            </a:xfrm>
            <a:custGeom>
              <a:avLst/>
              <a:gdLst/>
              <a:ahLst/>
              <a:cxnLst/>
              <a:rect r="r" b="b" t="t" l="l"/>
              <a:pathLst>
                <a:path h="206378" w="528128">
                  <a:moveTo>
                    <a:pt x="0" y="0"/>
                  </a:moveTo>
                  <a:lnTo>
                    <a:pt x="528128" y="0"/>
                  </a:lnTo>
                  <a:lnTo>
                    <a:pt x="528128" y="206378"/>
                  </a:lnTo>
                  <a:lnTo>
                    <a:pt x="0" y="206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746825" t="-3114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749992" y="2354937"/>
              <a:ext cx="580809" cy="226964"/>
            </a:xfrm>
            <a:custGeom>
              <a:avLst/>
              <a:gdLst/>
              <a:ahLst/>
              <a:cxnLst/>
              <a:rect r="r" b="b" t="t" l="l"/>
              <a:pathLst>
                <a:path h="226964" w="580809">
                  <a:moveTo>
                    <a:pt x="0" y="0"/>
                  </a:moveTo>
                  <a:lnTo>
                    <a:pt x="580809" y="0"/>
                  </a:lnTo>
                  <a:lnTo>
                    <a:pt x="580809" y="226964"/>
                  </a:lnTo>
                  <a:lnTo>
                    <a:pt x="0" y="2269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746825" t="-3114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-10800000">
              <a:off x="726724" y="1920263"/>
              <a:ext cx="604077" cy="236057"/>
            </a:xfrm>
            <a:custGeom>
              <a:avLst/>
              <a:gdLst/>
              <a:ahLst/>
              <a:cxnLst/>
              <a:rect r="r" b="b" t="t" l="l"/>
              <a:pathLst>
                <a:path h="236057" w="604077">
                  <a:moveTo>
                    <a:pt x="0" y="0"/>
                  </a:moveTo>
                  <a:lnTo>
                    <a:pt x="604077" y="0"/>
                  </a:lnTo>
                  <a:lnTo>
                    <a:pt x="604077" y="236057"/>
                  </a:lnTo>
                  <a:lnTo>
                    <a:pt x="0" y="23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746825" t="-3114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-10800000">
              <a:off x="726724" y="1496708"/>
              <a:ext cx="604077" cy="236057"/>
            </a:xfrm>
            <a:custGeom>
              <a:avLst/>
              <a:gdLst/>
              <a:ahLst/>
              <a:cxnLst/>
              <a:rect r="r" b="b" t="t" l="l"/>
              <a:pathLst>
                <a:path h="236057" w="604077">
                  <a:moveTo>
                    <a:pt x="0" y="0"/>
                  </a:moveTo>
                  <a:lnTo>
                    <a:pt x="604077" y="0"/>
                  </a:lnTo>
                  <a:lnTo>
                    <a:pt x="604077" y="236057"/>
                  </a:lnTo>
                  <a:lnTo>
                    <a:pt x="0" y="23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746825" t="-3114" r="0" b="0"/>
              </a:stretch>
            </a:blip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2038814" y="2335554"/>
            <a:ext cx="6051372" cy="1176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49"/>
              </a:lnSpc>
            </a:pPr>
            <a:r>
              <a:rPr lang="en-US" b="true" sz="8849" spc="-88">
                <a:solidFill>
                  <a:srgbClr val="3E4A9D"/>
                </a:solidFill>
                <a:latin typeface="Bogart Bold"/>
                <a:ea typeface="Bogart Bold"/>
                <a:cs typeface="Bogart Bold"/>
                <a:sym typeface="Bogart Bold"/>
              </a:rPr>
              <a:t>Blood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587550" y="6991376"/>
            <a:ext cx="4731460" cy="1179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b="true" sz="2400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Blood is divided into its components, with the heaviest parts at the bottom.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058601" y="3485814"/>
            <a:ext cx="1644196" cy="459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b="true" sz="2799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plasma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-5400000">
            <a:off x="11826597" y="2937133"/>
            <a:ext cx="513442" cy="1651420"/>
          </a:xfrm>
          <a:custGeom>
            <a:avLst/>
            <a:gdLst/>
            <a:ahLst/>
            <a:cxnLst/>
            <a:rect r="r" b="b" t="t" l="l"/>
            <a:pathLst>
              <a:path h="1651420" w="513442">
                <a:moveTo>
                  <a:pt x="0" y="0"/>
                </a:moveTo>
                <a:lnTo>
                  <a:pt x="513442" y="0"/>
                </a:lnTo>
                <a:lnTo>
                  <a:pt x="513442" y="1651421"/>
                </a:lnTo>
                <a:lnTo>
                  <a:pt x="0" y="16514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-5400000">
            <a:off x="11816750" y="3652610"/>
            <a:ext cx="513442" cy="1651420"/>
          </a:xfrm>
          <a:custGeom>
            <a:avLst/>
            <a:gdLst/>
            <a:ahLst/>
            <a:cxnLst/>
            <a:rect r="r" b="b" t="t" l="l"/>
            <a:pathLst>
              <a:path h="1651420" w="513442">
                <a:moveTo>
                  <a:pt x="0" y="0"/>
                </a:moveTo>
                <a:lnTo>
                  <a:pt x="513442" y="0"/>
                </a:lnTo>
                <a:lnTo>
                  <a:pt x="513442" y="1651420"/>
                </a:lnTo>
                <a:lnTo>
                  <a:pt x="0" y="16514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-5400000">
            <a:off x="11826597" y="4965746"/>
            <a:ext cx="513442" cy="1651420"/>
          </a:xfrm>
          <a:custGeom>
            <a:avLst/>
            <a:gdLst/>
            <a:ahLst/>
            <a:cxnLst/>
            <a:rect r="r" b="b" t="t" l="l"/>
            <a:pathLst>
              <a:path h="1651420" w="513442">
                <a:moveTo>
                  <a:pt x="0" y="0"/>
                </a:moveTo>
                <a:lnTo>
                  <a:pt x="513442" y="0"/>
                </a:lnTo>
                <a:lnTo>
                  <a:pt x="513442" y="1651420"/>
                </a:lnTo>
                <a:lnTo>
                  <a:pt x="0" y="16514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2953280" y="4391010"/>
            <a:ext cx="3499035" cy="916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b="true" sz="2799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white blood cells and platelets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830264" y="5679326"/>
            <a:ext cx="3499035" cy="459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b="true" sz="2799">
                <a:solidFill>
                  <a:srgbClr val="3D3D3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red blood cells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-10502482">
            <a:off x="5806537" y="2079255"/>
            <a:ext cx="1175211" cy="975083"/>
          </a:xfrm>
          <a:custGeom>
            <a:avLst/>
            <a:gdLst/>
            <a:ahLst/>
            <a:cxnLst/>
            <a:rect r="r" b="b" t="t" l="l"/>
            <a:pathLst>
              <a:path h="975083" w="1175211">
                <a:moveTo>
                  <a:pt x="0" y="0"/>
                </a:moveTo>
                <a:lnTo>
                  <a:pt x="1175212" y="0"/>
                </a:lnTo>
                <a:lnTo>
                  <a:pt x="1175212" y="975083"/>
                </a:lnTo>
                <a:lnTo>
                  <a:pt x="0" y="9750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73076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14</a:t>
            </a:r>
          </a:p>
        </p:txBody>
      </p:sp>
    </p:spTree>
  </p:cSld>
  <p:clrMapOvr>
    <a:masterClrMapping/>
  </p:clrMapOvr>
  <p:transition spd="fast">
    <p:fade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22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023477" y="1587871"/>
            <a:ext cx="3349601" cy="7168407"/>
            <a:chOff x="0" y="0"/>
            <a:chExt cx="4466135" cy="955787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466135" cy="9557877"/>
            </a:xfrm>
            <a:custGeom>
              <a:avLst/>
              <a:gdLst/>
              <a:ahLst/>
              <a:cxnLst/>
              <a:rect r="r" b="b" t="t" l="l"/>
              <a:pathLst>
                <a:path h="9557877" w="4466135">
                  <a:moveTo>
                    <a:pt x="0" y="0"/>
                  </a:moveTo>
                  <a:lnTo>
                    <a:pt x="4466135" y="0"/>
                  </a:lnTo>
                  <a:lnTo>
                    <a:pt x="4466135" y="9557877"/>
                  </a:lnTo>
                  <a:lnTo>
                    <a:pt x="0" y="95578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33499" y="316172"/>
              <a:ext cx="3999138" cy="9241705"/>
            </a:xfrm>
            <a:custGeom>
              <a:avLst/>
              <a:gdLst/>
              <a:ahLst/>
              <a:cxnLst/>
              <a:rect r="r" b="b" t="t" l="l"/>
              <a:pathLst>
                <a:path h="9241705" w="3999138">
                  <a:moveTo>
                    <a:pt x="0" y="0"/>
                  </a:moveTo>
                  <a:lnTo>
                    <a:pt x="3999137" y="0"/>
                  </a:lnTo>
                  <a:lnTo>
                    <a:pt x="3999137" y="9241705"/>
                  </a:lnTo>
                  <a:lnTo>
                    <a:pt x="0" y="92417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true" flipV="false" rot="6021945">
            <a:off x="9833797" y="4338472"/>
            <a:ext cx="1997014" cy="1833622"/>
          </a:xfrm>
          <a:custGeom>
            <a:avLst/>
            <a:gdLst/>
            <a:ahLst/>
            <a:cxnLst/>
            <a:rect r="r" b="b" t="t" l="l"/>
            <a:pathLst>
              <a:path h="1833622" w="1997014">
                <a:moveTo>
                  <a:pt x="1997014" y="0"/>
                </a:moveTo>
                <a:lnTo>
                  <a:pt x="0" y="0"/>
                </a:lnTo>
                <a:lnTo>
                  <a:pt x="0" y="1833622"/>
                </a:lnTo>
                <a:lnTo>
                  <a:pt x="1997014" y="1833622"/>
                </a:lnTo>
                <a:lnTo>
                  <a:pt x="199701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9204109">
            <a:off x="15035477" y="2018921"/>
            <a:ext cx="1319009" cy="1894138"/>
          </a:xfrm>
          <a:custGeom>
            <a:avLst/>
            <a:gdLst/>
            <a:ahLst/>
            <a:cxnLst/>
            <a:rect r="r" b="b" t="t" l="l"/>
            <a:pathLst>
              <a:path h="1894138" w="1319009">
                <a:moveTo>
                  <a:pt x="0" y="0"/>
                </a:moveTo>
                <a:lnTo>
                  <a:pt x="1319009" y="0"/>
                </a:lnTo>
                <a:lnTo>
                  <a:pt x="1319009" y="1894138"/>
                </a:lnTo>
                <a:lnTo>
                  <a:pt x="0" y="18941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038814" y="2931376"/>
            <a:ext cx="7711979" cy="1176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49"/>
              </a:lnSpc>
            </a:pPr>
            <a:r>
              <a:rPr lang="en-US" b="true" sz="8849" spc="-88">
                <a:solidFill>
                  <a:srgbClr val="3E4A9D"/>
                </a:solidFill>
                <a:latin typeface="Bogart Bold"/>
                <a:ea typeface="Bogart Bold"/>
                <a:cs typeface="Bogart Bold"/>
                <a:sym typeface="Bogart Bold"/>
              </a:rPr>
              <a:t>Blood Vessels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038814" y="4612523"/>
            <a:ext cx="7070942" cy="2905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9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These are tubes or channels that </a:t>
            </a:r>
          </a:p>
          <a:p>
            <a:pPr algn="l">
              <a:lnSpc>
                <a:spcPts val="3899"/>
              </a:lnSpc>
            </a:pPr>
            <a:r>
              <a:rPr lang="en-US" sz="29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carry blood throughout our body.</a:t>
            </a:r>
            <a:r>
              <a:rPr lang="en-US" sz="29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</a:t>
            </a:r>
          </a:p>
          <a:p>
            <a:pPr algn="l">
              <a:lnSpc>
                <a:spcPts val="3899"/>
              </a:lnSpc>
            </a:pPr>
          </a:p>
          <a:p>
            <a:pPr algn="l">
              <a:lnSpc>
                <a:spcPts val="3899"/>
              </a:lnSpc>
            </a:pPr>
            <a:r>
              <a:rPr lang="en-US" sz="29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There are three types of blood vessels—veins, arteries and capillaries. </a:t>
            </a:r>
          </a:p>
          <a:p>
            <a:pPr algn="l">
              <a:lnSpc>
                <a:spcPts val="3899"/>
              </a:lnSpc>
            </a:pPr>
            <a:r>
              <a:rPr lang="en-US" sz="29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Each one differs in size and structure.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15</a:t>
            </a:r>
          </a:p>
        </p:txBody>
      </p:sp>
    </p:spTree>
  </p:cSld>
  <p:clrMapOvr>
    <a:masterClrMapping/>
  </p:clrMapOvr>
  <p:transition spd="fast">
    <p:fade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E4A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37506" y="-155760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13816841"/>
                  </a:moveTo>
                  <a:lnTo>
                    <a:pt x="13842008" y="13816841"/>
                  </a:lnTo>
                  <a:lnTo>
                    <a:pt x="13842008" y="0"/>
                  </a:lnTo>
                  <a:lnTo>
                    <a:pt x="0" y="0"/>
                  </a:lnTo>
                  <a:lnTo>
                    <a:pt x="0" y="13816841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tru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13816841"/>
                  </a:moveTo>
                  <a:lnTo>
                    <a:pt x="13842009" y="13816841"/>
                  </a:lnTo>
                  <a:lnTo>
                    <a:pt x="13842009" y="0"/>
                  </a:lnTo>
                  <a:lnTo>
                    <a:pt x="0" y="0"/>
                  </a:lnTo>
                  <a:lnTo>
                    <a:pt x="0" y="13816841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071856" y="3369554"/>
            <a:ext cx="14036019" cy="5318754"/>
            <a:chOff x="0" y="0"/>
            <a:chExt cx="7975931" cy="302236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-1270"/>
              <a:ext cx="7977201" cy="3021098"/>
            </a:xfrm>
            <a:custGeom>
              <a:avLst/>
              <a:gdLst/>
              <a:ahLst/>
              <a:cxnLst/>
              <a:rect r="r" b="b" t="t" l="l"/>
              <a:pathLst>
                <a:path h="3021098" w="7977201">
                  <a:moveTo>
                    <a:pt x="7965771" y="27940"/>
                  </a:moveTo>
                  <a:cubicBezTo>
                    <a:pt x="7956881" y="24130"/>
                    <a:pt x="7947991" y="21590"/>
                    <a:pt x="7939101" y="21590"/>
                  </a:cubicBezTo>
                  <a:cubicBezTo>
                    <a:pt x="7912431" y="20320"/>
                    <a:pt x="7794991" y="20320"/>
                    <a:pt x="7662366" y="17780"/>
                  </a:cubicBezTo>
                  <a:cubicBezTo>
                    <a:pt x="7359224" y="12700"/>
                    <a:pt x="7062397" y="6350"/>
                    <a:pt x="6759254" y="3810"/>
                  </a:cubicBezTo>
                  <a:cubicBezTo>
                    <a:pt x="6512951" y="1270"/>
                    <a:pt x="6272964" y="3810"/>
                    <a:pt x="6026660" y="2540"/>
                  </a:cubicBezTo>
                  <a:cubicBezTo>
                    <a:pt x="5919297" y="2540"/>
                    <a:pt x="5811934" y="0"/>
                    <a:pt x="5704571" y="2540"/>
                  </a:cubicBezTo>
                  <a:cubicBezTo>
                    <a:pt x="5445637" y="10160"/>
                    <a:pt x="5186704" y="11430"/>
                    <a:pt x="4921454" y="8890"/>
                  </a:cubicBezTo>
                  <a:cubicBezTo>
                    <a:pt x="4788829" y="7620"/>
                    <a:pt x="4656204" y="7620"/>
                    <a:pt x="4523580" y="7620"/>
                  </a:cubicBezTo>
                  <a:cubicBezTo>
                    <a:pt x="4283592" y="7620"/>
                    <a:pt x="4043604" y="7620"/>
                    <a:pt x="3803617" y="6350"/>
                  </a:cubicBezTo>
                  <a:cubicBezTo>
                    <a:pt x="3550998" y="5080"/>
                    <a:pt x="1062705" y="2540"/>
                    <a:pt x="816402" y="1270"/>
                  </a:cubicBezTo>
                  <a:cubicBezTo>
                    <a:pt x="614307" y="0"/>
                    <a:pt x="418527" y="1270"/>
                    <a:pt x="216432" y="1270"/>
                  </a:cubicBezTo>
                  <a:cubicBezTo>
                    <a:pt x="7749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61527"/>
                    <a:pt x="16510" y="294112"/>
                    <a:pt x="17780" y="424370"/>
                  </a:cubicBezTo>
                  <a:cubicBezTo>
                    <a:pt x="19050" y="556955"/>
                    <a:pt x="17780" y="689540"/>
                    <a:pt x="16510" y="824450"/>
                  </a:cubicBezTo>
                  <a:cubicBezTo>
                    <a:pt x="15240" y="961687"/>
                    <a:pt x="2540" y="2401510"/>
                    <a:pt x="2540" y="2538747"/>
                  </a:cubicBezTo>
                  <a:cubicBezTo>
                    <a:pt x="2540" y="2673657"/>
                    <a:pt x="1270" y="2808568"/>
                    <a:pt x="0" y="2943479"/>
                  </a:cubicBezTo>
                  <a:cubicBezTo>
                    <a:pt x="0" y="2966488"/>
                    <a:pt x="3810" y="2976648"/>
                    <a:pt x="15240" y="2981728"/>
                  </a:cubicBezTo>
                  <a:cubicBezTo>
                    <a:pt x="22860" y="2985538"/>
                    <a:pt x="31750" y="2988078"/>
                    <a:pt x="40640" y="2989348"/>
                  </a:cubicBezTo>
                  <a:cubicBezTo>
                    <a:pt x="210117" y="2994428"/>
                    <a:pt x="450104" y="2998238"/>
                    <a:pt x="690092" y="3003318"/>
                  </a:cubicBezTo>
                  <a:cubicBezTo>
                    <a:pt x="822717" y="3005858"/>
                    <a:pt x="955341" y="3010938"/>
                    <a:pt x="1087966" y="3012208"/>
                  </a:cubicBezTo>
                  <a:cubicBezTo>
                    <a:pt x="1309008" y="3014748"/>
                    <a:pt x="3772039" y="3016018"/>
                    <a:pt x="3993080" y="3017288"/>
                  </a:cubicBezTo>
                  <a:cubicBezTo>
                    <a:pt x="4024658" y="3017288"/>
                    <a:pt x="4056235" y="3017288"/>
                    <a:pt x="4087812" y="3017288"/>
                  </a:cubicBezTo>
                  <a:cubicBezTo>
                    <a:pt x="4239383" y="3017288"/>
                    <a:pt x="4397270" y="3016018"/>
                    <a:pt x="4548841" y="3016018"/>
                  </a:cubicBezTo>
                  <a:cubicBezTo>
                    <a:pt x="4725674" y="3016018"/>
                    <a:pt x="4896191" y="3017288"/>
                    <a:pt x="5073025" y="3017288"/>
                  </a:cubicBezTo>
                  <a:cubicBezTo>
                    <a:pt x="5331959" y="3017288"/>
                    <a:pt x="5597209" y="3017288"/>
                    <a:pt x="5856143" y="3017288"/>
                  </a:cubicBezTo>
                  <a:cubicBezTo>
                    <a:pt x="6096130" y="3017288"/>
                    <a:pt x="6336118" y="3018558"/>
                    <a:pt x="6576106" y="3019828"/>
                  </a:cubicBezTo>
                  <a:cubicBezTo>
                    <a:pt x="6683469" y="3019828"/>
                    <a:pt x="6797147" y="3021098"/>
                    <a:pt x="6904510" y="3021098"/>
                  </a:cubicBezTo>
                  <a:cubicBezTo>
                    <a:pt x="7251860" y="3019828"/>
                    <a:pt x="7592895" y="3013478"/>
                    <a:pt x="7916241" y="3013478"/>
                  </a:cubicBezTo>
                  <a:cubicBezTo>
                    <a:pt x="7920051" y="3013478"/>
                    <a:pt x="7925131" y="3010938"/>
                    <a:pt x="7928941" y="3008398"/>
                  </a:cubicBezTo>
                  <a:cubicBezTo>
                    <a:pt x="7934021" y="3004588"/>
                    <a:pt x="7936561" y="2998238"/>
                    <a:pt x="7939101" y="2995698"/>
                  </a:cubicBezTo>
                  <a:cubicBezTo>
                    <a:pt x="7940371" y="2927196"/>
                    <a:pt x="7941641" y="2829502"/>
                    <a:pt x="7942911" y="2731808"/>
                  </a:cubicBezTo>
                  <a:cubicBezTo>
                    <a:pt x="7944181" y="2580615"/>
                    <a:pt x="7954341" y="1129162"/>
                    <a:pt x="7955611" y="977969"/>
                  </a:cubicBezTo>
                  <a:cubicBezTo>
                    <a:pt x="7955611" y="887253"/>
                    <a:pt x="7956881" y="796538"/>
                    <a:pt x="7958151" y="705822"/>
                  </a:cubicBezTo>
                  <a:cubicBezTo>
                    <a:pt x="7959421" y="608128"/>
                    <a:pt x="7960691" y="510434"/>
                    <a:pt x="7963231" y="412740"/>
                  </a:cubicBezTo>
                  <a:cubicBezTo>
                    <a:pt x="7964501" y="354589"/>
                    <a:pt x="7964501" y="294112"/>
                    <a:pt x="7969581" y="235960"/>
                  </a:cubicBezTo>
                  <a:cubicBezTo>
                    <a:pt x="7974661" y="166179"/>
                    <a:pt x="7977201" y="98724"/>
                    <a:pt x="7975931" y="44450"/>
                  </a:cubicBezTo>
                  <a:cubicBezTo>
                    <a:pt x="7975931" y="38100"/>
                    <a:pt x="7972121" y="30480"/>
                    <a:pt x="7965771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3485808" y="5531885"/>
            <a:ext cx="994093" cy="994093"/>
            <a:chOff x="0" y="0"/>
            <a:chExt cx="1325457" cy="132545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25457" cy="1325457"/>
            </a:xfrm>
            <a:custGeom>
              <a:avLst/>
              <a:gdLst/>
              <a:ahLst/>
              <a:cxnLst/>
              <a:rect r="r" b="b" t="t" l="l"/>
              <a:pathLst>
                <a:path h="1325457" w="1325457">
                  <a:moveTo>
                    <a:pt x="0" y="0"/>
                  </a:moveTo>
                  <a:lnTo>
                    <a:pt x="1325457" y="0"/>
                  </a:lnTo>
                  <a:lnTo>
                    <a:pt x="1325457" y="1325457"/>
                  </a:lnTo>
                  <a:lnTo>
                    <a:pt x="0" y="1325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1" id="11"/>
            <p:cNvGrpSpPr/>
            <p:nvPr/>
          </p:nvGrpSpPr>
          <p:grpSpPr>
            <a:xfrm rot="0">
              <a:off x="90308" y="90308"/>
              <a:ext cx="1144840" cy="1144840"/>
              <a:chOff x="0" y="0"/>
              <a:chExt cx="812800" cy="8128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E1DA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30911" lIns="30911" bIns="30911" rIns="30911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</p:grpSp>
      <p:grpSp>
        <p:nvGrpSpPr>
          <p:cNvPr name="Group 14" id="14"/>
          <p:cNvGrpSpPr/>
          <p:nvPr/>
        </p:nvGrpSpPr>
        <p:grpSpPr>
          <a:xfrm rot="0">
            <a:off x="3309969" y="3727940"/>
            <a:ext cx="1324335" cy="1324335"/>
            <a:chOff x="0" y="0"/>
            <a:chExt cx="1765780" cy="1765780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1765780" cy="1765780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48F91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3276" lIns="53276" bIns="53276" rIns="53276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122588" y="122588"/>
              <a:ext cx="1520604" cy="1520604"/>
              <a:chOff x="0" y="0"/>
              <a:chExt cx="812800" cy="8128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22F30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3276" lIns="53276" bIns="53276" rIns="53276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528977" y="528977"/>
              <a:ext cx="707827" cy="707827"/>
              <a:chOff x="0" y="0"/>
              <a:chExt cx="812800" cy="81280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3276" lIns="53276" bIns="53276" rIns="53276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</p:grpSp>
      <p:grpSp>
        <p:nvGrpSpPr>
          <p:cNvPr name="Group 24" id="24"/>
          <p:cNvGrpSpPr/>
          <p:nvPr/>
        </p:nvGrpSpPr>
        <p:grpSpPr>
          <a:xfrm rot="0">
            <a:off x="3330212" y="7005731"/>
            <a:ext cx="1324335" cy="1324335"/>
            <a:chOff x="0" y="0"/>
            <a:chExt cx="1765780" cy="1765780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1765780" cy="1765780"/>
              <a:chOff x="0" y="0"/>
              <a:chExt cx="812800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48F9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3276" lIns="53276" bIns="53276" rIns="53276"/>
              <a:lstStyle/>
              <a:p>
                <a:pPr algn="ctr" marL="0" indent="0" lvl="0">
                  <a:lnSpc>
                    <a:spcPts val="2868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8" id="28"/>
            <p:cNvGrpSpPr/>
            <p:nvPr/>
          </p:nvGrpSpPr>
          <p:grpSpPr>
            <a:xfrm rot="0">
              <a:off x="122588" y="122588"/>
              <a:ext cx="1520604" cy="1520604"/>
              <a:chOff x="0" y="0"/>
              <a:chExt cx="812800" cy="81280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22F30"/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3276" lIns="53276" bIns="53276" rIns="53276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  <p:grpSp>
          <p:nvGrpSpPr>
            <p:cNvPr name="Group 31" id="31"/>
            <p:cNvGrpSpPr/>
            <p:nvPr/>
          </p:nvGrpSpPr>
          <p:grpSpPr>
            <a:xfrm rot="0">
              <a:off x="264488" y="264488"/>
              <a:ext cx="1236804" cy="1236804"/>
              <a:chOff x="0" y="0"/>
              <a:chExt cx="812800" cy="81280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3276" lIns="53276" bIns="53276" rIns="53276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</p:grpSp>
      <p:grpSp>
        <p:nvGrpSpPr>
          <p:cNvPr name="Group 34" id="34"/>
          <p:cNvGrpSpPr/>
          <p:nvPr/>
        </p:nvGrpSpPr>
        <p:grpSpPr>
          <a:xfrm rot="0">
            <a:off x="5193837" y="4120392"/>
            <a:ext cx="1503000" cy="539142"/>
            <a:chOff x="0" y="0"/>
            <a:chExt cx="2004001" cy="718856"/>
          </a:xfrm>
        </p:grpSpPr>
        <p:grpSp>
          <p:nvGrpSpPr>
            <p:cNvPr name="Group 35" id="35"/>
            <p:cNvGrpSpPr/>
            <p:nvPr/>
          </p:nvGrpSpPr>
          <p:grpSpPr>
            <a:xfrm rot="0">
              <a:off x="0" y="0"/>
              <a:ext cx="2004001" cy="718856"/>
              <a:chOff x="0" y="0"/>
              <a:chExt cx="2685617" cy="963358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-1270"/>
                <a:ext cx="2686887" cy="962088"/>
              </a:xfrm>
              <a:custGeom>
                <a:avLst/>
                <a:gdLst/>
                <a:ahLst/>
                <a:cxnLst/>
                <a:rect r="r" b="b" t="t" l="l"/>
                <a:pathLst>
                  <a:path h="962088" w="2686887">
                    <a:moveTo>
                      <a:pt x="2675457" y="27940"/>
                    </a:moveTo>
                    <a:cubicBezTo>
                      <a:pt x="2666567" y="24130"/>
                      <a:pt x="2657677" y="21590"/>
                      <a:pt x="2648787" y="21590"/>
                    </a:cubicBezTo>
                    <a:cubicBezTo>
                      <a:pt x="2622117" y="20320"/>
                      <a:pt x="2582300" y="20320"/>
                      <a:pt x="2539034" y="17780"/>
                    </a:cubicBezTo>
                    <a:cubicBezTo>
                      <a:pt x="2440140" y="12700"/>
                      <a:pt x="2343306" y="6350"/>
                      <a:pt x="2244412" y="3810"/>
                    </a:cubicBezTo>
                    <a:cubicBezTo>
                      <a:pt x="2164060" y="1270"/>
                      <a:pt x="2085769" y="3810"/>
                      <a:pt x="2005418" y="2540"/>
                    </a:cubicBezTo>
                    <a:cubicBezTo>
                      <a:pt x="1970393" y="2540"/>
                      <a:pt x="1935368" y="0"/>
                      <a:pt x="1900343" y="2540"/>
                    </a:cubicBezTo>
                    <a:cubicBezTo>
                      <a:pt x="1815871" y="10160"/>
                      <a:pt x="1731398" y="11430"/>
                      <a:pt x="1644866" y="8890"/>
                    </a:cubicBezTo>
                    <a:cubicBezTo>
                      <a:pt x="1601600" y="7620"/>
                      <a:pt x="1558334" y="7620"/>
                      <a:pt x="1515068" y="7620"/>
                    </a:cubicBezTo>
                    <a:cubicBezTo>
                      <a:pt x="1436776" y="7620"/>
                      <a:pt x="1358485" y="7620"/>
                      <a:pt x="1280194" y="6350"/>
                    </a:cubicBezTo>
                    <a:cubicBezTo>
                      <a:pt x="1197782" y="5080"/>
                      <a:pt x="386026" y="2540"/>
                      <a:pt x="305675" y="1270"/>
                    </a:cubicBezTo>
                    <a:cubicBezTo>
                      <a:pt x="239746" y="0"/>
                      <a:pt x="175876" y="1270"/>
                      <a:pt x="109947" y="1270"/>
                    </a:cubicBezTo>
                    <a:cubicBezTo>
                      <a:pt x="64621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439"/>
                      <a:pt x="16510" y="131624"/>
                      <a:pt x="17780" y="169140"/>
                    </a:cubicBezTo>
                    <a:cubicBezTo>
                      <a:pt x="19050" y="207325"/>
                      <a:pt x="17780" y="245510"/>
                      <a:pt x="16510" y="284366"/>
                    </a:cubicBezTo>
                    <a:cubicBezTo>
                      <a:pt x="15240" y="323891"/>
                      <a:pt x="2540" y="738570"/>
                      <a:pt x="2540" y="778096"/>
                    </a:cubicBezTo>
                    <a:cubicBezTo>
                      <a:pt x="2540" y="816951"/>
                      <a:pt x="1270" y="855806"/>
                      <a:pt x="0" y="894661"/>
                    </a:cubicBezTo>
                    <a:cubicBezTo>
                      <a:pt x="0" y="907478"/>
                      <a:pt x="3810" y="917638"/>
                      <a:pt x="15240" y="922718"/>
                    </a:cubicBezTo>
                    <a:cubicBezTo>
                      <a:pt x="22860" y="926528"/>
                      <a:pt x="31750" y="929068"/>
                      <a:pt x="40640" y="930338"/>
                    </a:cubicBezTo>
                    <a:cubicBezTo>
                      <a:pt x="107887" y="935418"/>
                      <a:pt x="186178" y="939228"/>
                      <a:pt x="264469" y="944308"/>
                    </a:cubicBezTo>
                    <a:cubicBezTo>
                      <a:pt x="307735" y="946848"/>
                      <a:pt x="351001" y="951928"/>
                      <a:pt x="394268" y="953198"/>
                    </a:cubicBezTo>
                    <a:cubicBezTo>
                      <a:pt x="466378" y="955738"/>
                      <a:pt x="1269893" y="957008"/>
                      <a:pt x="1342003" y="958278"/>
                    </a:cubicBezTo>
                    <a:cubicBezTo>
                      <a:pt x="1352304" y="958278"/>
                      <a:pt x="1362606" y="958278"/>
                      <a:pt x="1372907" y="958278"/>
                    </a:cubicBezTo>
                    <a:cubicBezTo>
                      <a:pt x="1422354" y="958278"/>
                      <a:pt x="1473862" y="957008"/>
                      <a:pt x="1523309" y="957008"/>
                    </a:cubicBezTo>
                    <a:cubicBezTo>
                      <a:pt x="1580997" y="957008"/>
                      <a:pt x="1636625" y="958278"/>
                      <a:pt x="1694313" y="958278"/>
                    </a:cubicBezTo>
                    <a:cubicBezTo>
                      <a:pt x="1778785" y="958278"/>
                      <a:pt x="1865318" y="958278"/>
                      <a:pt x="1949790" y="958278"/>
                    </a:cubicBezTo>
                    <a:cubicBezTo>
                      <a:pt x="2028081" y="958278"/>
                      <a:pt x="2106372" y="959548"/>
                      <a:pt x="2184663" y="960818"/>
                    </a:cubicBezTo>
                    <a:cubicBezTo>
                      <a:pt x="2219688" y="960818"/>
                      <a:pt x="2256773" y="962088"/>
                      <a:pt x="2291798" y="962088"/>
                    </a:cubicBezTo>
                    <a:cubicBezTo>
                      <a:pt x="2405115" y="960818"/>
                      <a:pt x="2516370" y="954468"/>
                      <a:pt x="2625927" y="954468"/>
                    </a:cubicBezTo>
                    <a:cubicBezTo>
                      <a:pt x="2629737" y="954468"/>
                      <a:pt x="2634817" y="951928"/>
                      <a:pt x="2638627" y="949388"/>
                    </a:cubicBezTo>
                    <a:cubicBezTo>
                      <a:pt x="2643707" y="945578"/>
                      <a:pt x="2646247" y="939228"/>
                      <a:pt x="2648787" y="936688"/>
                    </a:cubicBezTo>
                    <a:cubicBezTo>
                      <a:pt x="2650057" y="889972"/>
                      <a:pt x="2651327" y="861835"/>
                      <a:pt x="2652597" y="833699"/>
                    </a:cubicBezTo>
                    <a:cubicBezTo>
                      <a:pt x="2653867" y="790154"/>
                      <a:pt x="2664027" y="372125"/>
                      <a:pt x="2665297" y="328580"/>
                    </a:cubicBezTo>
                    <a:cubicBezTo>
                      <a:pt x="2665297" y="302453"/>
                      <a:pt x="2666567" y="276327"/>
                      <a:pt x="2667837" y="250200"/>
                    </a:cubicBezTo>
                    <a:cubicBezTo>
                      <a:pt x="2669107" y="222063"/>
                      <a:pt x="2670377" y="193927"/>
                      <a:pt x="2672917" y="165790"/>
                    </a:cubicBezTo>
                    <a:cubicBezTo>
                      <a:pt x="2674187" y="149042"/>
                      <a:pt x="2674187" y="131624"/>
                      <a:pt x="2679267" y="114876"/>
                    </a:cubicBezTo>
                    <a:cubicBezTo>
                      <a:pt x="2684347" y="94779"/>
                      <a:pt x="2686887" y="75351"/>
                      <a:pt x="2685617" y="44450"/>
                    </a:cubicBezTo>
                    <a:cubicBezTo>
                      <a:pt x="2685617" y="38100"/>
                      <a:pt x="2681807" y="30480"/>
                      <a:pt x="2675457" y="27940"/>
                    </a:cubicBezTo>
                    <a:close/>
                  </a:path>
                </a:pathLst>
              </a:custGeom>
              <a:solidFill>
                <a:srgbClr val="F8B862"/>
              </a:solidFill>
            </p:spPr>
          </p:sp>
        </p:grpSp>
        <p:sp>
          <p:nvSpPr>
            <p:cNvPr name="TextBox 37" id="37"/>
            <p:cNvSpPr txBox="true"/>
            <p:nvPr/>
          </p:nvSpPr>
          <p:spPr>
            <a:xfrm rot="0">
              <a:off x="126373" y="59758"/>
              <a:ext cx="1780959" cy="5181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b="true" sz="2400">
                  <a:solidFill>
                    <a:srgbClr val="3D3D3D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Artery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4964436" y="5762521"/>
            <a:ext cx="1961804" cy="539142"/>
            <a:chOff x="0" y="0"/>
            <a:chExt cx="2615738" cy="718856"/>
          </a:xfrm>
        </p:grpSpPr>
        <p:grpSp>
          <p:nvGrpSpPr>
            <p:cNvPr name="Group 39" id="39"/>
            <p:cNvGrpSpPr/>
            <p:nvPr/>
          </p:nvGrpSpPr>
          <p:grpSpPr>
            <a:xfrm rot="0">
              <a:off x="0" y="0"/>
              <a:ext cx="2615738" cy="718856"/>
              <a:chOff x="0" y="0"/>
              <a:chExt cx="3505423" cy="963358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-1270"/>
                <a:ext cx="3506693" cy="962088"/>
              </a:xfrm>
              <a:custGeom>
                <a:avLst/>
                <a:gdLst/>
                <a:ahLst/>
                <a:cxnLst/>
                <a:rect r="r" b="b" t="t" l="l"/>
                <a:pathLst>
                  <a:path h="962088" w="3506693">
                    <a:moveTo>
                      <a:pt x="3495263" y="27940"/>
                    </a:moveTo>
                    <a:cubicBezTo>
                      <a:pt x="3486373" y="24130"/>
                      <a:pt x="3477483" y="21590"/>
                      <a:pt x="3468593" y="21590"/>
                    </a:cubicBezTo>
                    <a:cubicBezTo>
                      <a:pt x="3441923" y="20320"/>
                      <a:pt x="3390078" y="20320"/>
                      <a:pt x="3332964" y="17780"/>
                    </a:cubicBezTo>
                    <a:cubicBezTo>
                      <a:pt x="3202419" y="12700"/>
                      <a:pt x="3074593" y="6350"/>
                      <a:pt x="2944048" y="3810"/>
                    </a:cubicBezTo>
                    <a:cubicBezTo>
                      <a:pt x="2837980" y="1270"/>
                      <a:pt x="2734632" y="3810"/>
                      <a:pt x="2628564" y="2540"/>
                    </a:cubicBezTo>
                    <a:cubicBezTo>
                      <a:pt x="2582329" y="2540"/>
                      <a:pt x="2536095" y="0"/>
                      <a:pt x="2489860" y="2540"/>
                    </a:cubicBezTo>
                    <a:cubicBezTo>
                      <a:pt x="2378352" y="10160"/>
                      <a:pt x="2266845" y="11430"/>
                      <a:pt x="2152618" y="8890"/>
                    </a:cubicBezTo>
                    <a:cubicBezTo>
                      <a:pt x="2095504" y="7620"/>
                      <a:pt x="2038391" y="7620"/>
                      <a:pt x="1981278" y="7620"/>
                    </a:cubicBezTo>
                    <a:cubicBezTo>
                      <a:pt x="1877929" y="7620"/>
                      <a:pt x="1774581" y="7620"/>
                      <a:pt x="1671233" y="6350"/>
                    </a:cubicBezTo>
                    <a:cubicBezTo>
                      <a:pt x="1562445" y="5080"/>
                      <a:pt x="490887" y="2540"/>
                      <a:pt x="384819" y="1270"/>
                    </a:cubicBezTo>
                    <a:cubicBezTo>
                      <a:pt x="297789" y="0"/>
                      <a:pt x="213479" y="1270"/>
                      <a:pt x="126448" y="1270"/>
                    </a:cubicBezTo>
                    <a:cubicBezTo>
                      <a:pt x="66615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439"/>
                      <a:pt x="16510" y="131624"/>
                      <a:pt x="17780" y="169140"/>
                    </a:cubicBezTo>
                    <a:cubicBezTo>
                      <a:pt x="19050" y="207325"/>
                      <a:pt x="17780" y="245510"/>
                      <a:pt x="16510" y="284366"/>
                    </a:cubicBezTo>
                    <a:cubicBezTo>
                      <a:pt x="15240" y="323891"/>
                      <a:pt x="2540" y="738570"/>
                      <a:pt x="2540" y="778096"/>
                    </a:cubicBezTo>
                    <a:cubicBezTo>
                      <a:pt x="2540" y="816951"/>
                      <a:pt x="1270" y="855806"/>
                      <a:pt x="0" y="894661"/>
                    </a:cubicBezTo>
                    <a:cubicBezTo>
                      <a:pt x="0" y="907478"/>
                      <a:pt x="3810" y="917638"/>
                      <a:pt x="15240" y="922718"/>
                    </a:cubicBezTo>
                    <a:cubicBezTo>
                      <a:pt x="22860" y="926528"/>
                      <a:pt x="31750" y="929068"/>
                      <a:pt x="40640" y="930338"/>
                    </a:cubicBezTo>
                    <a:cubicBezTo>
                      <a:pt x="123729" y="935418"/>
                      <a:pt x="227077" y="939228"/>
                      <a:pt x="330425" y="944308"/>
                    </a:cubicBezTo>
                    <a:cubicBezTo>
                      <a:pt x="387539" y="946848"/>
                      <a:pt x="444652" y="951928"/>
                      <a:pt x="501766" y="953198"/>
                    </a:cubicBezTo>
                    <a:cubicBezTo>
                      <a:pt x="596955" y="955738"/>
                      <a:pt x="1657634" y="957008"/>
                      <a:pt x="1752823" y="958278"/>
                    </a:cubicBezTo>
                    <a:cubicBezTo>
                      <a:pt x="1766422" y="958278"/>
                      <a:pt x="1780020" y="958278"/>
                      <a:pt x="1793619" y="958278"/>
                    </a:cubicBezTo>
                    <a:cubicBezTo>
                      <a:pt x="1858891" y="958278"/>
                      <a:pt x="1926884" y="957008"/>
                      <a:pt x="1992156" y="957008"/>
                    </a:cubicBezTo>
                    <a:cubicBezTo>
                      <a:pt x="2068308" y="957008"/>
                      <a:pt x="2141739" y="958278"/>
                      <a:pt x="2217891" y="958278"/>
                    </a:cubicBezTo>
                    <a:cubicBezTo>
                      <a:pt x="2329398" y="958278"/>
                      <a:pt x="2443625" y="958278"/>
                      <a:pt x="2555132" y="958278"/>
                    </a:cubicBezTo>
                    <a:cubicBezTo>
                      <a:pt x="2658480" y="958278"/>
                      <a:pt x="2761829" y="959548"/>
                      <a:pt x="2865177" y="960818"/>
                    </a:cubicBezTo>
                    <a:cubicBezTo>
                      <a:pt x="2911412" y="960818"/>
                      <a:pt x="2960366" y="962088"/>
                      <a:pt x="3006601" y="962088"/>
                    </a:cubicBezTo>
                    <a:cubicBezTo>
                      <a:pt x="3156184" y="960818"/>
                      <a:pt x="3303047" y="954468"/>
                      <a:pt x="3445733" y="954468"/>
                    </a:cubicBezTo>
                    <a:cubicBezTo>
                      <a:pt x="3449543" y="954468"/>
                      <a:pt x="3454623" y="951928"/>
                      <a:pt x="3458433" y="949388"/>
                    </a:cubicBezTo>
                    <a:cubicBezTo>
                      <a:pt x="3463513" y="945578"/>
                      <a:pt x="3466053" y="939228"/>
                      <a:pt x="3468593" y="936688"/>
                    </a:cubicBezTo>
                    <a:cubicBezTo>
                      <a:pt x="3469863" y="889972"/>
                      <a:pt x="3471133" y="861835"/>
                      <a:pt x="3472403" y="833699"/>
                    </a:cubicBezTo>
                    <a:cubicBezTo>
                      <a:pt x="3473673" y="790154"/>
                      <a:pt x="3483833" y="372125"/>
                      <a:pt x="3485103" y="328580"/>
                    </a:cubicBezTo>
                    <a:cubicBezTo>
                      <a:pt x="3485103" y="302453"/>
                      <a:pt x="3486373" y="276327"/>
                      <a:pt x="3487643" y="250200"/>
                    </a:cubicBezTo>
                    <a:cubicBezTo>
                      <a:pt x="3488913" y="222063"/>
                      <a:pt x="3490183" y="193927"/>
                      <a:pt x="3492723" y="165790"/>
                    </a:cubicBezTo>
                    <a:cubicBezTo>
                      <a:pt x="3493993" y="149042"/>
                      <a:pt x="3493993" y="131624"/>
                      <a:pt x="3499073" y="114876"/>
                    </a:cubicBezTo>
                    <a:cubicBezTo>
                      <a:pt x="3504153" y="94779"/>
                      <a:pt x="3506693" y="75351"/>
                      <a:pt x="3505423" y="44450"/>
                    </a:cubicBezTo>
                    <a:cubicBezTo>
                      <a:pt x="3505423" y="38100"/>
                      <a:pt x="3501613" y="30480"/>
                      <a:pt x="3495263" y="27940"/>
                    </a:cubicBezTo>
                    <a:close/>
                  </a:path>
                </a:pathLst>
              </a:custGeom>
              <a:solidFill>
                <a:srgbClr val="F8B862"/>
              </a:solidFill>
            </p:spPr>
          </p:sp>
        </p:grpSp>
        <p:sp>
          <p:nvSpPr>
            <p:cNvPr name="TextBox 41" id="41"/>
            <p:cNvSpPr txBox="true"/>
            <p:nvPr/>
          </p:nvSpPr>
          <p:spPr>
            <a:xfrm rot="0">
              <a:off x="164949" y="59758"/>
              <a:ext cx="2324612" cy="5181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b="true" sz="2400">
                  <a:solidFill>
                    <a:srgbClr val="3D3D3D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Capillary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5193837" y="7398328"/>
            <a:ext cx="1503000" cy="539142"/>
            <a:chOff x="0" y="0"/>
            <a:chExt cx="2004001" cy="718856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0" y="0"/>
              <a:ext cx="2004001" cy="718856"/>
              <a:chOff x="0" y="0"/>
              <a:chExt cx="2685617" cy="963358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-1270"/>
                <a:ext cx="2686887" cy="962088"/>
              </a:xfrm>
              <a:custGeom>
                <a:avLst/>
                <a:gdLst/>
                <a:ahLst/>
                <a:cxnLst/>
                <a:rect r="r" b="b" t="t" l="l"/>
                <a:pathLst>
                  <a:path h="962088" w="2686887">
                    <a:moveTo>
                      <a:pt x="2675457" y="27940"/>
                    </a:moveTo>
                    <a:cubicBezTo>
                      <a:pt x="2666567" y="24130"/>
                      <a:pt x="2657677" y="21590"/>
                      <a:pt x="2648787" y="21590"/>
                    </a:cubicBezTo>
                    <a:cubicBezTo>
                      <a:pt x="2622117" y="20320"/>
                      <a:pt x="2582300" y="20320"/>
                      <a:pt x="2539034" y="17780"/>
                    </a:cubicBezTo>
                    <a:cubicBezTo>
                      <a:pt x="2440140" y="12700"/>
                      <a:pt x="2343306" y="6350"/>
                      <a:pt x="2244412" y="3810"/>
                    </a:cubicBezTo>
                    <a:cubicBezTo>
                      <a:pt x="2164060" y="1270"/>
                      <a:pt x="2085769" y="3810"/>
                      <a:pt x="2005418" y="2540"/>
                    </a:cubicBezTo>
                    <a:cubicBezTo>
                      <a:pt x="1970393" y="2540"/>
                      <a:pt x="1935368" y="0"/>
                      <a:pt x="1900343" y="2540"/>
                    </a:cubicBezTo>
                    <a:cubicBezTo>
                      <a:pt x="1815871" y="10160"/>
                      <a:pt x="1731398" y="11430"/>
                      <a:pt x="1644866" y="8890"/>
                    </a:cubicBezTo>
                    <a:cubicBezTo>
                      <a:pt x="1601600" y="7620"/>
                      <a:pt x="1558334" y="7620"/>
                      <a:pt x="1515068" y="7620"/>
                    </a:cubicBezTo>
                    <a:cubicBezTo>
                      <a:pt x="1436776" y="7620"/>
                      <a:pt x="1358485" y="7620"/>
                      <a:pt x="1280194" y="6350"/>
                    </a:cubicBezTo>
                    <a:cubicBezTo>
                      <a:pt x="1197782" y="5080"/>
                      <a:pt x="386026" y="2540"/>
                      <a:pt x="305675" y="1270"/>
                    </a:cubicBezTo>
                    <a:cubicBezTo>
                      <a:pt x="239746" y="0"/>
                      <a:pt x="175876" y="1270"/>
                      <a:pt x="109947" y="1270"/>
                    </a:cubicBezTo>
                    <a:cubicBezTo>
                      <a:pt x="64621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439"/>
                      <a:pt x="16510" y="131624"/>
                      <a:pt x="17780" y="169140"/>
                    </a:cubicBezTo>
                    <a:cubicBezTo>
                      <a:pt x="19050" y="207325"/>
                      <a:pt x="17780" y="245510"/>
                      <a:pt x="16510" y="284366"/>
                    </a:cubicBezTo>
                    <a:cubicBezTo>
                      <a:pt x="15240" y="323891"/>
                      <a:pt x="2540" y="738570"/>
                      <a:pt x="2540" y="778096"/>
                    </a:cubicBezTo>
                    <a:cubicBezTo>
                      <a:pt x="2540" y="816951"/>
                      <a:pt x="1270" y="855806"/>
                      <a:pt x="0" y="894661"/>
                    </a:cubicBezTo>
                    <a:cubicBezTo>
                      <a:pt x="0" y="907478"/>
                      <a:pt x="3810" y="917638"/>
                      <a:pt x="15240" y="922718"/>
                    </a:cubicBezTo>
                    <a:cubicBezTo>
                      <a:pt x="22860" y="926528"/>
                      <a:pt x="31750" y="929068"/>
                      <a:pt x="40640" y="930338"/>
                    </a:cubicBezTo>
                    <a:cubicBezTo>
                      <a:pt x="107887" y="935418"/>
                      <a:pt x="186178" y="939228"/>
                      <a:pt x="264469" y="944308"/>
                    </a:cubicBezTo>
                    <a:cubicBezTo>
                      <a:pt x="307735" y="946848"/>
                      <a:pt x="351001" y="951928"/>
                      <a:pt x="394268" y="953198"/>
                    </a:cubicBezTo>
                    <a:cubicBezTo>
                      <a:pt x="466378" y="955738"/>
                      <a:pt x="1269893" y="957008"/>
                      <a:pt x="1342003" y="958278"/>
                    </a:cubicBezTo>
                    <a:cubicBezTo>
                      <a:pt x="1352304" y="958278"/>
                      <a:pt x="1362606" y="958278"/>
                      <a:pt x="1372907" y="958278"/>
                    </a:cubicBezTo>
                    <a:cubicBezTo>
                      <a:pt x="1422354" y="958278"/>
                      <a:pt x="1473862" y="957008"/>
                      <a:pt x="1523309" y="957008"/>
                    </a:cubicBezTo>
                    <a:cubicBezTo>
                      <a:pt x="1580997" y="957008"/>
                      <a:pt x="1636625" y="958278"/>
                      <a:pt x="1694313" y="958278"/>
                    </a:cubicBezTo>
                    <a:cubicBezTo>
                      <a:pt x="1778785" y="958278"/>
                      <a:pt x="1865318" y="958278"/>
                      <a:pt x="1949790" y="958278"/>
                    </a:cubicBezTo>
                    <a:cubicBezTo>
                      <a:pt x="2028081" y="958278"/>
                      <a:pt x="2106372" y="959548"/>
                      <a:pt x="2184663" y="960818"/>
                    </a:cubicBezTo>
                    <a:cubicBezTo>
                      <a:pt x="2219688" y="960818"/>
                      <a:pt x="2256773" y="962088"/>
                      <a:pt x="2291798" y="962088"/>
                    </a:cubicBezTo>
                    <a:cubicBezTo>
                      <a:pt x="2405115" y="960818"/>
                      <a:pt x="2516370" y="954468"/>
                      <a:pt x="2625927" y="954468"/>
                    </a:cubicBezTo>
                    <a:cubicBezTo>
                      <a:pt x="2629737" y="954468"/>
                      <a:pt x="2634817" y="951928"/>
                      <a:pt x="2638627" y="949388"/>
                    </a:cubicBezTo>
                    <a:cubicBezTo>
                      <a:pt x="2643707" y="945578"/>
                      <a:pt x="2646247" y="939228"/>
                      <a:pt x="2648787" y="936688"/>
                    </a:cubicBezTo>
                    <a:cubicBezTo>
                      <a:pt x="2650057" y="889972"/>
                      <a:pt x="2651327" y="861835"/>
                      <a:pt x="2652597" y="833699"/>
                    </a:cubicBezTo>
                    <a:cubicBezTo>
                      <a:pt x="2653867" y="790154"/>
                      <a:pt x="2664027" y="372125"/>
                      <a:pt x="2665297" y="328580"/>
                    </a:cubicBezTo>
                    <a:cubicBezTo>
                      <a:pt x="2665297" y="302453"/>
                      <a:pt x="2666567" y="276327"/>
                      <a:pt x="2667837" y="250200"/>
                    </a:cubicBezTo>
                    <a:cubicBezTo>
                      <a:pt x="2669107" y="222063"/>
                      <a:pt x="2670377" y="193927"/>
                      <a:pt x="2672917" y="165790"/>
                    </a:cubicBezTo>
                    <a:cubicBezTo>
                      <a:pt x="2674187" y="149042"/>
                      <a:pt x="2674187" y="131624"/>
                      <a:pt x="2679267" y="114876"/>
                    </a:cubicBezTo>
                    <a:cubicBezTo>
                      <a:pt x="2684347" y="94779"/>
                      <a:pt x="2686887" y="75351"/>
                      <a:pt x="2685617" y="44450"/>
                    </a:cubicBezTo>
                    <a:cubicBezTo>
                      <a:pt x="2685617" y="38100"/>
                      <a:pt x="2681807" y="30480"/>
                      <a:pt x="2675457" y="27940"/>
                    </a:cubicBezTo>
                    <a:close/>
                  </a:path>
                </a:pathLst>
              </a:custGeom>
              <a:solidFill>
                <a:srgbClr val="F8B862"/>
              </a:solidFill>
            </p:spPr>
          </p:sp>
        </p:grpSp>
        <p:sp>
          <p:nvSpPr>
            <p:cNvPr name="TextBox 45" id="45"/>
            <p:cNvSpPr txBox="true"/>
            <p:nvPr/>
          </p:nvSpPr>
          <p:spPr>
            <a:xfrm rot="0">
              <a:off x="126373" y="59758"/>
              <a:ext cx="1780959" cy="5181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b="true" sz="2400">
                  <a:solidFill>
                    <a:srgbClr val="3D3D3D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Vein</a:t>
              </a:r>
            </a:p>
          </p:txBody>
        </p:sp>
      </p:grpSp>
      <p:sp>
        <p:nvSpPr>
          <p:cNvPr name="Freeform 46" id="46"/>
          <p:cNvSpPr/>
          <p:nvPr/>
        </p:nvSpPr>
        <p:spPr>
          <a:xfrm flipH="false" flipV="false" rot="0">
            <a:off x="3842768" y="1893439"/>
            <a:ext cx="1893295" cy="385544"/>
          </a:xfrm>
          <a:custGeom>
            <a:avLst/>
            <a:gdLst/>
            <a:ahLst/>
            <a:cxnLst/>
            <a:rect r="r" b="b" t="t" l="l"/>
            <a:pathLst>
              <a:path h="385544" w="1893295">
                <a:moveTo>
                  <a:pt x="0" y="0"/>
                </a:moveTo>
                <a:lnTo>
                  <a:pt x="1893295" y="0"/>
                </a:lnTo>
                <a:lnTo>
                  <a:pt x="1893295" y="385544"/>
                </a:lnTo>
                <a:lnTo>
                  <a:pt x="0" y="3855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7" id="47"/>
          <p:cNvSpPr txBox="true"/>
          <p:nvPr/>
        </p:nvSpPr>
        <p:spPr>
          <a:xfrm rot="0">
            <a:off x="3842768" y="1697298"/>
            <a:ext cx="10602464" cy="92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999"/>
              </a:lnSpc>
            </a:pPr>
            <a:r>
              <a:rPr lang="en-US" b="true" sz="6999" spc="-69">
                <a:solidFill>
                  <a:srgbClr val="B22F30"/>
                </a:solidFill>
                <a:latin typeface="Bogart Bold"/>
                <a:ea typeface="Bogart Bold"/>
                <a:cs typeface="Bogart Bold"/>
                <a:sym typeface="Bogart Bold"/>
              </a:rPr>
              <a:t>Blood Vessels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256370" y="4014123"/>
            <a:ext cx="7613392" cy="732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302" b="true">
                <a:solidFill>
                  <a:srgbClr val="555555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It has the </a:t>
            </a:r>
            <a:r>
              <a:rPr lang="en-US" b="true" sz="2302" u="sng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thickest wall</a:t>
            </a:r>
            <a:r>
              <a:rPr lang="en-US" sz="2302" b="true">
                <a:solidFill>
                  <a:srgbClr val="555555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of all three, allowing it to withstand the high pressure created by the heart.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256370" y="5512835"/>
            <a:ext cx="7613392" cy="1104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302" b="true">
                <a:solidFill>
                  <a:srgbClr val="555555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It has the </a:t>
            </a:r>
            <a:r>
              <a:rPr lang="en-US" b="true" sz="2302" u="sng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thinnest wall</a:t>
            </a:r>
            <a:r>
              <a:rPr lang="en-US" sz="2302" b="true">
                <a:solidFill>
                  <a:srgbClr val="555555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to allow substances such as oxygen and sugars to pass through its wall—into or out of the blood.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7256370" y="7106355"/>
            <a:ext cx="7613392" cy="1104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302" b="true">
                <a:solidFill>
                  <a:srgbClr val="555555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It is </a:t>
            </a:r>
            <a:r>
              <a:rPr lang="en-US" b="true" sz="2302" u="sng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less muscular and stretchy</a:t>
            </a:r>
            <a:r>
              <a:rPr lang="en-US" sz="2302" b="true">
                <a:solidFill>
                  <a:srgbClr val="555555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than an artery, so blood moves through it with low pressure. It also has a special valve that helps blood go only one way. 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3309969" y="2628191"/>
            <a:ext cx="11559792" cy="466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b="true" sz="30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Let’s take a closer look at the three types of blood vessels:</a:t>
            </a:r>
          </a:p>
        </p:txBody>
      </p:sp>
      <p:sp>
        <p:nvSpPr>
          <p:cNvPr name="Freeform 52" id="52"/>
          <p:cNvSpPr/>
          <p:nvPr/>
        </p:nvSpPr>
        <p:spPr>
          <a:xfrm flipH="false" flipV="false" rot="0">
            <a:off x="12561462" y="1874389"/>
            <a:ext cx="1893295" cy="385544"/>
          </a:xfrm>
          <a:custGeom>
            <a:avLst/>
            <a:gdLst/>
            <a:ahLst/>
            <a:cxnLst/>
            <a:rect r="r" b="b" t="t" l="l"/>
            <a:pathLst>
              <a:path h="385544" w="1893295">
                <a:moveTo>
                  <a:pt x="0" y="0"/>
                </a:moveTo>
                <a:lnTo>
                  <a:pt x="1893295" y="0"/>
                </a:lnTo>
                <a:lnTo>
                  <a:pt x="1893295" y="385544"/>
                </a:lnTo>
                <a:lnTo>
                  <a:pt x="0" y="3855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3" id="53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16</a:t>
            </a:r>
          </a:p>
        </p:txBody>
      </p:sp>
    </p:spTree>
  </p:cSld>
  <p:clrMapOvr>
    <a:masterClrMapping/>
  </p:clrMapOvr>
  <p:transition spd="fast">
    <p:fade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E4A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37506" y="-155760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13816841"/>
                  </a:moveTo>
                  <a:lnTo>
                    <a:pt x="13842008" y="13816841"/>
                  </a:lnTo>
                  <a:lnTo>
                    <a:pt x="13842008" y="0"/>
                  </a:lnTo>
                  <a:lnTo>
                    <a:pt x="0" y="0"/>
                  </a:lnTo>
                  <a:lnTo>
                    <a:pt x="0" y="13816841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tru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13816841"/>
                  </a:moveTo>
                  <a:lnTo>
                    <a:pt x="13842009" y="13816841"/>
                  </a:lnTo>
                  <a:lnTo>
                    <a:pt x="13842009" y="0"/>
                  </a:lnTo>
                  <a:lnTo>
                    <a:pt x="0" y="0"/>
                  </a:lnTo>
                  <a:lnTo>
                    <a:pt x="0" y="13816841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010174" y="3539793"/>
            <a:ext cx="4322060" cy="4593567"/>
            <a:chOff x="0" y="0"/>
            <a:chExt cx="2455999" cy="261028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-1270"/>
              <a:ext cx="2457269" cy="2609012"/>
            </a:xfrm>
            <a:custGeom>
              <a:avLst/>
              <a:gdLst/>
              <a:ahLst/>
              <a:cxnLst/>
              <a:rect r="r" b="b" t="t" l="l"/>
              <a:pathLst>
                <a:path h="2609012" w="2457269">
                  <a:moveTo>
                    <a:pt x="2445839" y="27940"/>
                  </a:moveTo>
                  <a:cubicBezTo>
                    <a:pt x="2436949" y="24130"/>
                    <a:pt x="2428059" y="21590"/>
                    <a:pt x="2419169" y="21590"/>
                  </a:cubicBezTo>
                  <a:cubicBezTo>
                    <a:pt x="2392499" y="20320"/>
                    <a:pt x="2356052" y="20320"/>
                    <a:pt x="2316664" y="17780"/>
                  </a:cubicBezTo>
                  <a:cubicBezTo>
                    <a:pt x="2226635" y="12700"/>
                    <a:pt x="2138481" y="6350"/>
                    <a:pt x="2048452" y="3810"/>
                  </a:cubicBezTo>
                  <a:cubicBezTo>
                    <a:pt x="1975304" y="1270"/>
                    <a:pt x="1904031" y="3810"/>
                    <a:pt x="1830882" y="2540"/>
                  </a:cubicBezTo>
                  <a:cubicBezTo>
                    <a:pt x="1798997" y="2540"/>
                    <a:pt x="1767112" y="0"/>
                    <a:pt x="1735226" y="2540"/>
                  </a:cubicBezTo>
                  <a:cubicBezTo>
                    <a:pt x="1658326" y="10160"/>
                    <a:pt x="1581427" y="11430"/>
                    <a:pt x="1502651" y="8890"/>
                  </a:cubicBezTo>
                  <a:cubicBezTo>
                    <a:pt x="1463263" y="7620"/>
                    <a:pt x="1423876" y="7620"/>
                    <a:pt x="1384488" y="7620"/>
                  </a:cubicBezTo>
                  <a:cubicBezTo>
                    <a:pt x="1313215" y="7620"/>
                    <a:pt x="1241942" y="7620"/>
                    <a:pt x="1170669" y="6350"/>
                  </a:cubicBezTo>
                  <a:cubicBezTo>
                    <a:pt x="1095645" y="5080"/>
                    <a:pt x="356656" y="2540"/>
                    <a:pt x="283508" y="1270"/>
                  </a:cubicBezTo>
                  <a:cubicBezTo>
                    <a:pt x="223488" y="0"/>
                    <a:pt x="165345" y="1270"/>
                    <a:pt x="105325" y="1270"/>
                  </a:cubicBezTo>
                  <a:cubicBezTo>
                    <a:pt x="6406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47900"/>
                    <a:pt x="16510" y="261592"/>
                    <a:pt x="17780" y="373289"/>
                  </a:cubicBezTo>
                  <a:cubicBezTo>
                    <a:pt x="19050" y="486981"/>
                    <a:pt x="17780" y="600673"/>
                    <a:pt x="16510" y="716359"/>
                  </a:cubicBezTo>
                  <a:cubicBezTo>
                    <a:pt x="15240" y="834040"/>
                    <a:pt x="2540" y="2068693"/>
                    <a:pt x="2540" y="2186374"/>
                  </a:cubicBezTo>
                  <a:cubicBezTo>
                    <a:pt x="2540" y="2302060"/>
                    <a:pt x="1270" y="2417747"/>
                    <a:pt x="0" y="2533433"/>
                  </a:cubicBezTo>
                  <a:cubicBezTo>
                    <a:pt x="0" y="2554402"/>
                    <a:pt x="3810" y="2564562"/>
                    <a:pt x="15240" y="2569642"/>
                  </a:cubicBezTo>
                  <a:cubicBezTo>
                    <a:pt x="22860" y="2573452"/>
                    <a:pt x="31750" y="2575992"/>
                    <a:pt x="40640" y="2577262"/>
                  </a:cubicBezTo>
                  <a:cubicBezTo>
                    <a:pt x="103450" y="2582342"/>
                    <a:pt x="174723" y="2586152"/>
                    <a:pt x="245996" y="2591232"/>
                  </a:cubicBezTo>
                  <a:cubicBezTo>
                    <a:pt x="285383" y="2593772"/>
                    <a:pt x="324771" y="2598852"/>
                    <a:pt x="364159" y="2600122"/>
                  </a:cubicBezTo>
                  <a:cubicBezTo>
                    <a:pt x="429805" y="2602662"/>
                    <a:pt x="1161291" y="2603932"/>
                    <a:pt x="1226937" y="2605202"/>
                  </a:cubicBezTo>
                  <a:cubicBezTo>
                    <a:pt x="1236315" y="2605202"/>
                    <a:pt x="1245693" y="2605202"/>
                    <a:pt x="1255071" y="2605202"/>
                  </a:cubicBezTo>
                  <a:cubicBezTo>
                    <a:pt x="1300086" y="2605202"/>
                    <a:pt x="1346976" y="2603932"/>
                    <a:pt x="1391990" y="2603932"/>
                  </a:cubicBezTo>
                  <a:cubicBezTo>
                    <a:pt x="1444507" y="2603932"/>
                    <a:pt x="1495149" y="2605202"/>
                    <a:pt x="1547666" y="2605202"/>
                  </a:cubicBezTo>
                  <a:cubicBezTo>
                    <a:pt x="1624565" y="2605202"/>
                    <a:pt x="1703341" y="2605202"/>
                    <a:pt x="1780241" y="2605202"/>
                  </a:cubicBezTo>
                  <a:cubicBezTo>
                    <a:pt x="1851514" y="2605202"/>
                    <a:pt x="1922787" y="2606472"/>
                    <a:pt x="1994060" y="2607742"/>
                  </a:cubicBezTo>
                  <a:cubicBezTo>
                    <a:pt x="2025945" y="2607742"/>
                    <a:pt x="2059706" y="2609012"/>
                    <a:pt x="2091591" y="2609012"/>
                  </a:cubicBezTo>
                  <a:cubicBezTo>
                    <a:pt x="2194749" y="2607742"/>
                    <a:pt x="2296032" y="2601392"/>
                    <a:pt x="2396309" y="2601392"/>
                  </a:cubicBezTo>
                  <a:cubicBezTo>
                    <a:pt x="2400119" y="2601392"/>
                    <a:pt x="2405199" y="2598852"/>
                    <a:pt x="2409009" y="2596312"/>
                  </a:cubicBezTo>
                  <a:cubicBezTo>
                    <a:pt x="2414089" y="2592502"/>
                    <a:pt x="2416629" y="2586152"/>
                    <a:pt x="2419169" y="2583612"/>
                  </a:cubicBezTo>
                  <a:cubicBezTo>
                    <a:pt x="2420439" y="2519471"/>
                    <a:pt x="2421709" y="2435698"/>
                    <a:pt x="2422979" y="2351925"/>
                  </a:cubicBezTo>
                  <a:cubicBezTo>
                    <a:pt x="2424249" y="2222276"/>
                    <a:pt x="2434409" y="977651"/>
                    <a:pt x="2435679" y="848002"/>
                  </a:cubicBezTo>
                  <a:cubicBezTo>
                    <a:pt x="2435679" y="770213"/>
                    <a:pt x="2436949" y="692424"/>
                    <a:pt x="2438219" y="614635"/>
                  </a:cubicBezTo>
                  <a:cubicBezTo>
                    <a:pt x="2439489" y="530862"/>
                    <a:pt x="2440759" y="447089"/>
                    <a:pt x="2443299" y="363316"/>
                  </a:cubicBezTo>
                  <a:cubicBezTo>
                    <a:pt x="2444569" y="313451"/>
                    <a:pt x="2444569" y="261592"/>
                    <a:pt x="2449649" y="211727"/>
                  </a:cubicBezTo>
                  <a:cubicBezTo>
                    <a:pt x="2454729" y="151889"/>
                    <a:pt x="2457269" y="94046"/>
                    <a:pt x="2455999" y="44450"/>
                  </a:cubicBezTo>
                  <a:cubicBezTo>
                    <a:pt x="2455999" y="38100"/>
                    <a:pt x="2452189" y="30480"/>
                    <a:pt x="2445839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6787561" y="3574811"/>
            <a:ext cx="4696242" cy="4593567"/>
            <a:chOff x="0" y="0"/>
            <a:chExt cx="2668627" cy="261028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-1270"/>
              <a:ext cx="2669897" cy="2609012"/>
            </a:xfrm>
            <a:custGeom>
              <a:avLst/>
              <a:gdLst/>
              <a:ahLst/>
              <a:cxnLst/>
              <a:rect r="r" b="b" t="t" l="l"/>
              <a:pathLst>
                <a:path h="2609012" w="2669897">
                  <a:moveTo>
                    <a:pt x="2658467" y="27940"/>
                  </a:moveTo>
                  <a:cubicBezTo>
                    <a:pt x="2649577" y="24130"/>
                    <a:pt x="2640687" y="21590"/>
                    <a:pt x="2631797" y="21590"/>
                  </a:cubicBezTo>
                  <a:cubicBezTo>
                    <a:pt x="2605127" y="20320"/>
                    <a:pt x="2565560" y="20320"/>
                    <a:pt x="2522581" y="17780"/>
                  </a:cubicBezTo>
                  <a:cubicBezTo>
                    <a:pt x="2424343" y="12700"/>
                    <a:pt x="2328151" y="6350"/>
                    <a:pt x="2229913" y="3810"/>
                  </a:cubicBezTo>
                  <a:cubicBezTo>
                    <a:pt x="2150094" y="1270"/>
                    <a:pt x="2072322" y="3810"/>
                    <a:pt x="1992504" y="2540"/>
                  </a:cubicBezTo>
                  <a:cubicBezTo>
                    <a:pt x="1957711" y="2540"/>
                    <a:pt x="1922918" y="0"/>
                    <a:pt x="1888126" y="2540"/>
                  </a:cubicBezTo>
                  <a:cubicBezTo>
                    <a:pt x="1804214" y="10160"/>
                    <a:pt x="1720302" y="11430"/>
                    <a:pt x="1634344" y="8890"/>
                  </a:cubicBezTo>
                  <a:cubicBezTo>
                    <a:pt x="1591364" y="7620"/>
                    <a:pt x="1548385" y="7620"/>
                    <a:pt x="1505406" y="7620"/>
                  </a:cubicBezTo>
                  <a:cubicBezTo>
                    <a:pt x="1427634" y="7620"/>
                    <a:pt x="1349862" y="7620"/>
                    <a:pt x="1272090" y="6350"/>
                  </a:cubicBezTo>
                  <a:cubicBezTo>
                    <a:pt x="1190225" y="5080"/>
                    <a:pt x="383853" y="2540"/>
                    <a:pt x="304035" y="1270"/>
                  </a:cubicBezTo>
                  <a:cubicBezTo>
                    <a:pt x="238543" y="0"/>
                    <a:pt x="175097" y="1270"/>
                    <a:pt x="109605" y="1270"/>
                  </a:cubicBezTo>
                  <a:cubicBezTo>
                    <a:pt x="64579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47900"/>
                    <a:pt x="16510" y="261592"/>
                    <a:pt x="17780" y="373289"/>
                  </a:cubicBezTo>
                  <a:cubicBezTo>
                    <a:pt x="19050" y="486981"/>
                    <a:pt x="17780" y="600673"/>
                    <a:pt x="16510" y="716359"/>
                  </a:cubicBezTo>
                  <a:cubicBezTo>
                    <a:pt x="15240" y="834040"/>
                    <a:pt x="2540" y="2068693"/>
                    <a:pt x="2540" y="2186374"/>
                  </a:cubicBezTo>
                  <a:cubicBezTo>
                    <a:pt x="2540" y="2302060"/>
                    <a:pt x="1270" y="2417747"/>
                    <a:pt x="0" y="2533433"/>
                  </a:cubicBezTo>
                  <a:cubicBezTo>
                    <a:pt x="0" y="2554402"/>
                    <a:pt x="3810" y="2564562"/>
                    <a:pt x="15240" y="2569642"/>
                  </a:cubicBezTo>
                  <a:cubicBezTo>
                    <a:pt x="22860" y="2573452"/>
                    <a:pt x="31750" y="2575992"/>
                    <a:pt x="40640" y="2577262"/>
                  </a:cubicBezTo>
                  <a:cubicBezTo>
                    <a:pt x="107558" y="2582342"/>
                    <a:pt x="185330" y="2586152"/>
                    <a:pt x="263102" y="2591232"/>
                  </a:cubicBezTo>
                  <a:cubicBezTo>
                    <a:pt x="306081" y="2593772"/>
                    <a:pt x="349061" y="2598852"/>
                    <a:pt x="392040" y="2600122"/>
                  </a:cubicBezTo>
                  <a:cubicBezTo>
                    <a:pt x="463672" y="2602662"/>
                    <a:pt x="1261857" y="2603932"/>
                    <a:pt x="1333489" y="2605202"/>
                  </a:cubicBezTo>
                  <a:cubicBezTo>
                    <a:pt x="1343722" y="2605202"/>
                    <a:pt x="1353956" y="2605202"/>
                    <a:pt x="1364189" y="2605202"/>
                  </a:cubicBezTo>
                  <a:cubicBezTo>
                    <a:pt x="1413308" y="2605202"/>
                    <a:pt x="1464473" y="2603932"/>
                    <a:pt x="1513592" y="2603932"/>
                  </a:cubicBezTo>
                  <a:cubicBezTo>
                    <a:pt x="1570898" y="2603932"/>
                    <a:pt x="1626157" y="2605202"/>
                    <a:pt x="1683463" y="2605202"/>
                  </a:cubicBezTo>
                  <a:cubicBezTo>
                    <a:pt x="1767374" y="2605202"/>
                    <a:pt x="1853333" y="2605202"/>
                    <a:pt x="1937245" y="2605202"/>
                  </a:cubicBezTo>
                  <a:cubicBezTo>
                    <a:pt x="2015017" y="2605202"/>
                    <a:pt x="2092789" y="2606472"/>
                    <a:pt x="2170561" y="2607742"/>
                  </a:cubicBezTo>
                  <a:cubicBezTo>
                    <a:pt x="2205353" y="2607742"/>
                    <a:pt x="2242193" y="2609012"/>
                    <a:pt x="2276985" y="2609012"/>
                  </a:cubicBezTo>
                  <a:cubicBezTo>
                    <a:pt x="2389550" y="2607742"/>
                    <a:pt x="2500068" y="2601392"/>
                    <a:pt x="2608937" y="2601392"/>
                  </a:cubicBezTo>
                  <a:cubicBezTo>
                    <a:pt x="2612747" y="2601392"/>
                    <a:pt x="2617827" y="2598852"/>
                    <a:pt x="2621637" y="2596312"/>
                  </a:cubicBezTo>
                  <a:cubicBezTo>
                    <a:pt x="2626717" y="2592502"/>
                    <a:pt x="2629257" y="2586152"/>
                    <a:pt x="2631797" y="2583612"/>
                  </a:cubicBezTo>
                  <a:cubicBezTo>
                    <a:pt x="2633067" y="2519471"/>
                    <a:pt x="2634337" y="2435698"/>
                    <a:pt x="2635607" y="2351925"/>
                  </a:cubicBezTo>
                  <a:cubicBezTo>
                    <a:pt x="2636877" y="2222276"/>
                    <a:pt x="2647037" y="977651"/>
                    <a:pt x="2648307" y="848002"/>
                  </a:cubicBezTo>
                  <a:cubicBezTo>
                    <a:pt x="2648307" y="770213"/>
                    <a:pt x="2649577" y="692424"/>
                    <a:pt x="2650847" y="614635"/>
                  </a:cubicBezTo>
                  <a:cubicBezTo>
                    <a:pt x="2652117" y="530862"/>
                    <a:pt x="2653387" y="447089"/>
                    <a:pt x="2655927" y="363316"/>
                  </a:cubicBezTo>
                  <a:cubicBezTo>
                    <a:pt x="2657197" y="313451"/>
                    <a:pt x="2657197" y="261592"/>
                    <a:pt x="2662277" y="211727"/>
                  </a:cubicBezTo>
                  <a:cubicBezTo>
                    <a:pt x="2667357" y="151889"/>
                    <a:pt x="2669897" y="94046"/>
                    <a:pt x="2668627" y="44450"/>
                  </a:cubicBezTo>
                  <a:cubicBezTo>
                    <a:pt x="2668627" y="38100"/>
                    <a:pt x="2664817" y="30480"/>
                    <a:pt x="2658467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228688">
            <a:off x="8177441" y="3338432"/>
            <a:ext cx="1800356" cy="592481"/>
          </a:xfrm>
          <a:custGeom>
            <a:avLst/>
            <a:gdLst/>
            <a:ahLst/>
            <a:cxnLst/>
            <a:rect r="r" b="b" t="t" l="l"/>
            <a:pathLst>
              <a:path h="592481" w="1800356">
                <a:moveTo>
                  <a:pt x="0" y="0"/>
                </a:moveTo>
                <a:lnTo>
                  <a:pt x="1800357" y="0"/>
                </a:lnTo>
                <a:lnTo>
                  <a:pt x="1800357" y="592480"/>
                </a:lnTo>
                <a:lnTo>
                  <a:pt x="0" y="5924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955766" y="3574811"/>
            <a:ext cx="4322060" cy="4593567"/>
            <a:chOff x="0" y="0"/>
            <a:chExt cx="2455999" cy="261028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-1270"/>
              <a:ext cx="2457269" cy="2609012"/>
            </a:xfrm>
            <a:custGeom>
              <a:avLst/>
              <a:gdLst/>
              <a:ahLst/>
              <a:cxnLst/>
              <a:rect r="r" b="b" t="t" l="l"/>
              <a:pathLst>
                <a:path h="2609012" w="2457269">
                  <a:moveTo>
                    <a:pt x="2445839" y="27940"/>
                  </a:moveTo>
                  <a:cubicBezTo>
                    <a:pt x="2436949" y="24130"/>
                    <a:pt x="2428059" y="21590"/>
                    <a:pt x="2419169" y="21590"/>
                  </a:cubicBezTo>
                  <a:cubicBezTo>
                    <a:pt x="2392499" y="20320"/>
                    <a:pt x="2356052" y="20320"/>
                    <a:pt x="2316664" y="17780"/>
                  </a:cubicBezTo>
                  <a:cubicBezTo>
                    <a:pt x="2226635" y="12700"/>
                    <a:pt x="2138481" y="6350"/>
                    <a:pt x="2048452" y="3810"/>
                  </a:cubicBezTo>
                  <a:cubicBezTo>
                    <a:pt x="1975304" y="1270"/>
                    <a:pt x="1904031" y="3810"/>
                    <a:pt x="1830882" y="2540"/>
                  </a:cubicBezTo>
                  <a:cubicBezTo>
                    <a:pt x="1798997" y="2540"/>
                    <a:pt x="1767112" y="0"/>
                    <a:pt x="1735226" y="2540"/>
                  </a:cubicBezTo>
                  <a:cubicBezTo>
                    <a:pt x="1658326" y="10160"/>
                    <a:pt x="1581427" y="11430"/>
                    <a:pt x="1502651" y="8890"/>
                  </a:cubicBezTo>
                  <a:cubicBezTo>
                    <a:pt x="1463263" y="7620"/>
                    <a:pt x="1423876" y="7620"/>
                    <a:pt x="1384488" y="7620"/>
                  </a:cubicBezTo>
                  <a:cubicBezTo>
                    <a:pt x="1313215" y="7620"/>
                    <a:pt x="1241942" y="7620"/>
                    <a:pt x="1170669" y="6350"/>
                  </a:cubicBezTo>
                  <a:cubicBezTo>
                    <a:pt x="1095645" y="5080"/>
                    <a:pt x="356656" y="2540"/>
                    <a:pt x="283508" y="1270"/>
                  </a:cubicBezTo>
                  <a:cubicBezTo>
                    <a:pt x="223488" y="0"/>
                    <a:pt x="165345" y="1270"/>
                    <a:pt x="105325" y="1270"/>
                  </a:cubicBezTo>
                  <a:cubicBezTo>
                    <a:pt x="6406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47900"/>
                    <a:pt x="16510" y="261592"/>
                    <a:pt x="17780" y="373289"/>
                  </a:cubicBezTo>
                  <a:cubicBezTo>
                    <a:pt x="19050" y="486981"/>
                    <a:pt x="17780" y="600673"/>
                    <a:pt x="16510" y="716359"/>
                  </a:cubicBezTo>
                  <a:cubicBezTo>
                    <a:pt x="15240" y="834040"/>
                    <a:pt x="2540" y="2068693"/>
                    <a:pt x="2540" y="2186374"/>
                  </a:cubicBezTo>
                  <a:cubicBezTo>
                    <a:pt x="2540" y="2302060"/>
                    <a:pt x="1270" y="2417747"/>
                    <a:pt x="0" y="2533433"/>
                  </a:cubicBezTo>
                  <a:cubicBezTo>
                    <a:pt x="0" y="2554402"/>
                    <a:pt x="3810" y="2564562"/>
                    <a:pt x="15240" y="2569642"/>
                  </a:cubicBezTo>
                  <a:cubicBezTo>
                    <a:pt x="22860" y="2573452"/>
                    <a:pt x="31750" y="2575992"/>
                    <a:pt x="40640" y="2577262"/>
                  </a:cubicBezTo>
                  <a:cubicBezTo>
                    <a:pt x="103450" y="2582342"/>
                    <a:pt x="174723" y="2586152"/>
                    <a:pt x="245996" y="2591232"/>
                  </a:cubicBezTo>
                  <a:cubicBezTo>
                    <a:pt x="285383" y="2593772"/>
                    <a:pt x="324771" y="2598852"/>
                    <a:pt x="364159" y="2600122"/>
                  </a:cubicBezTo>
                  <a:cubicBezTo>
                    <a:pt x="429805" y="2602662"/>
                    <a:pt x="1161291" y="2603932"/>
                    <a:pt x="1226937" y="2605202"/>
                  </a:cubicBezTo>
                  <a:cubicBezTo>
                    <a:pt x="1236315" y="2605202"/>
                    <a:pt x="1245693" y="2605202"/>
                    <a:pt x="1255071" y="2605202"/>
                  </a:cubicBezTo>
                  <a:cubicBezTo>
                    <a:pt x="1300086" y="2605202"/>
                    <a:pt x="1346976" y="2603932"/>
                    <a:pt x="1391990" y="2603932"/>
                  </a:cubicBezTo>
                  <a:cubicBezTo>
                    <a:pt x="1444507" y="2603932"/>
                    <a:pt x="1495149" y="2605202"/>
                    <a:pt x="1547666" y="2605202"/>
                  </a:cubicBezTo>
                  <a:cubicBezTo>
                    <a:pt x="1624565" y="2605202"/>
                    <a:pt x="1703341" y="2605202"/>
                    <a:pt x="1780241" y="2605202"/>
                  </a:cubicBezTo>
                  <a:cubicBezTo>
                    <a:pt x="1851514" y="2605202"/>
                    <a:pt x="1922787" y="2606472"/>
                    <a:pt x="1994060" y="2607742"/>
                  </a:cubicBezTo>
                  <a:cubicBezTo>
                    <a:pt x="2025945" y="2607742"/>
                    <a:pt x="2059706" y="2609012"/>
                    <a:pt x="2091591" y="2609012"/>
                  </a:cubicBezTo>
                  <a:cubicBezTo>
                    <a:pt x="2194749" y="2607742"/>
                    <a:pt x="2296032" y="2601392"/>
                    <a:pt x="2396309" y="2601392"/>
                  </a:cubicBezTo>
                  <a:cubicBezTo>
                    <a:pt x="2400119" y="2601392"/>
                    <a:pt x="2405199" y="2598852"/>
                    <a:pt x="2409009" y="2596312"/>
                  </a:cubicBezTo>
                  <a:cubicBezTo>
                    <a:pt x="2414089" y="2592502"/>
                    <a:pt x="2416629" y="2586152"/>
                    <a:pt x="2419169" y="2583612"/>
                  </a:cubicBezTo>
                  <a:cubicBezTo>
                    <a:pt x="2420439" y="2519471"/>
                    <a:pt x="2421709" y="2435698"/>
                    <a:pt x="2422979" y="2351925"/>
                  </a:cubicBezTo>
                  <a:cubicBezTo>
                    <a:pt x="2424249" y="2222276"/>
                    <a:pt x="2434409" y="977651"/>
                    <a:pt x="2435679" y="848002"/>
                  </a:cubicBezTo>
                  <a:cubicBezTo>
                    <a:pt x="2435679" y="770213"/>
                    <a:pt x="2436949" y="692424"/>
                    <a:pt x="2438219" y="614635"/>
                  </a:cubicBezTo>
                  <a:cubicBezTo>
                    <a:pt x="2439489" y="530862"/>
                    <a:pt x="2440759" y="447089"/>
                    <a:pt x="2443299" y="363316"/>
                  </a:cubicBezTo>
                  <a:cubicBezTo>
                    <a:pt x="2444569" y="313451"/>
                    <a:pt x="2444569" y="261592"/>
                    <a:pt x="2449649" y="211727"/>
                  </a:cubicBezTo>
                  <a:cubicBezTo>
                    <a:pt x="2454729" y="151889"/>
                    <a:pt x="2457269" y="94046"/>
                    <a:pt x="2455999" y="44450"/>
                  </a:cubicBezTo>
                  <a:cubicBezTo>
                    <a:pt x="2455999" y="38100"/>
                    <a:pt x="2452189" y="30480"/>
                    <a:pt x="2445839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629756" y="6592254"/>
            <a:ext cx="2974079" cy="806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b="true" sz="25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Carries blood </a:t>
            </a:r>
            <a:r>
              <a:rPr lang="en-US" b="true" sz="2500" u="sng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away from the heart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5295530" y="8435078"/>
            <a:ext cx="424650" cy="478479"/>
          </a:xfrm>
          <a:custGeom>
            <a:avLst/>
            <a:gdLst/>
            <a:ahLst/>
            <a:cxnLst/>
            <a:rect r="r" b="b" t="t" l="l"/>
            <a:pathLst>
              <a:path h="478479" w="424650">
                <a:moveTo>
                  <a:pt x="0" y="0"/>
                </a:moveTo>
                <a:lnTo>
                  <a:pt x="424650" y="0"/>
                </a:lnTo>
                <a:lnTo>
                  <a:pt x="424650" y="478479"/>
                </a:lnTo>
                <a:lnTo>
                  <a:pt x="0" y="4784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442035" y="8510723"/>
            <a:ext cx="7067001" cy="365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Remember ‘A’ for ‘artery’ and ‘away’ from the heart!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774267" y="8503688"/>
            <a:ext cx="704988" cy="372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b="true" sz="220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TIP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842768" y="1697298"/>
            <a:ext cx="10602464" cy="92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999"/>
              </a:lnSpc>
            </a:pPr>
            <a:r>
              <a:rPr lang="en-US" b="true" sz="6999" spc="-69">
                <a:solidFill>
                  <a:srgbClr val="B22F30"/>
                </a:solidFill>
                <a:latin typeface="Bogart Bold"/>
                <a:ea typeface="Bogart Bold"/>
                <a:cs typeface="Bogart Bold"/>
                <a:sym typeface="Bogart Bold"/>
              </a:rPr>
              <a:t>Blood Vessels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490382" y="2628191"/>
            <a:ext cx="13307236" cy="466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b="true" sz="30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Each type of blood vessel has a unique role in the circulatory system.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228688">
            <a:off x="3216618" y="3338432"/>
            <a:ext cx="1800356" cy="592481"/>
          </a:xfrm>
          <a:custGeom>
            <a:avLst/>
            <a:gdLst/>
            <a:ahLst/>
            <a:cxnLst/>
            <a:rect r="r" b="b" t="t" l="l"/>
            <a:pathLst>
              <a:path h="592481" w="1800356">
                <a:moveTo>
                  <a:pt x="0" y="0"/>
                </a:moveTo>
                <a:lnTo>
                  <a:pt x="1800356" y="0"/>
                </a:lnTo>
                <a:lnTo>
                  <a:pt x="1800356" y="592480"/>
                </a:lnTo>
                <a:lnTo>
                  <a:pt x="0" y="5924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212627" y="5758984"/>
            <a:ext cx="1822048" cy="579023"/>
            <a:chOff x="0" y="0"/>
            <a:chExt cx="2429397" cy="772031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0"/>
              <a:ext cx="2429397" cy="772031"/>
              <a:chOff x="0" y="0"/>
              <a:chExt cx="3014412" cy="957941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-1270"/>
                <a:ext cx="3015681" cy="956671"/>
              </a:xfrm>
              <a:custGeom>
                <a:avLst/>
                <a:gdLst/>
                <a:ahLst/>
                <a:cxnLst/>
                <a:rect r="r" b="b" t="t" l="l"/>
                <a:pathLst>
                  <a:path h="956671" w="3015681">
                    <a:moveTo>
                      <a:pt x="3004252" y="27940"/>
                    </a:moveTo>
                    <a:cubicBezTo>
                      <a:pt x="2995362" y="24130"/>
                      <a:pt x="2986472" y="21590"/>
                      <a:pt x="2977581" y="21590"/>
                    </a:cubicBezTo>
                    <a:cubicBezTo>
                      <a:pt x="2950912" y="20320"/>
                      <a:pt x="2906271" y="20320"/>
                      <a:pt x="2857451" y="17780"/>
                    </a:cubicBezTo>
                    <a:cubicBezTo>
                      <a:pt x="2745862" y="12700"/>
                      <a:pt x="2636599" y="6350"/>
                      <a:pt x="2525011" y="3810"/>
                    </a:cubicBezTo>
                    <a:cubicBezTo>
                      <a:pt x="2434345" y="1270"/>
                      <a:pt x="2346005" y="3810"/>
                      <a:pt x="2255339" y="2540"/>
                    </a:cubicBezTo>
                    <a:cubicBezTo>
                      <a:pt x="2215818" y="2540"/>
                      <a:pt x="2176298" y="0"/>
                      <a:pt x="2136777" y="2540"/>
                    </a:cubicBezTo>
                    <a:cubicBezTo>
                      <a:pt x="2041462" y="10160"/>
                      <a:pt x="1946147" y="11430"/>
                      <a:pt x="1848507" y="8890"/>
                    </a:cubicBezTo>
                    <a:cubicBezTo>
                      <a:pt x="1799687" y="7620"/>
                      <a:pt x="1750868" y="7620"/>
                      <a:pt x="1702048" y="7620"/>
                    </a:cubicBezTo>
                    <a:cubicBezTo>
                      <a:pt x="1613707" y="7620"/>
                      <a:pt x="1525366" y="7620"/>
                      <a:pt x="1437026" y="6350"/>
                    </a:cubicBezTo>
                    <a:cubicBezTo>
                      <a:pt x="1344036" y="5080"/>
                      <a:pt x="428082" y="2540"/>
                      <a:pt x="337417" y="1270"/>
                    </a:cubicBezTo>
                    <a:cubicBezTo>
                      <a:pt x="263025" y="0"/>
                      <a:pt x="190957" y="1270"/>
                      <a:pt x="116565" y="1270"/>
                    </a:cubicBezTo>
                    <a:cubicBezTo>
                      <a:pt x="65421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260"/>
                      <a:pt x="16510" y="131197"/>
                      <a:pt x="17780" y="168468"/>
                    </a:cubicBezTo>
                    <a:cubicBezTo>
                      <a:pt x="19050" y="206405"/>
                      <a:pt x="17780" y="244342"/>
                      <a:pt x="16510" y="282945"/>
                    </a:cubicBezTo>
                    <a:cubicBezTo>
                      <a:pt x="15240" y="322213"/>
                      <a:pt x="2540" y="734195"/>
                      <a:pt x="2540" y="773463"/>
                    </a:cubicBezTo>
                    <a:cubicBezTo>
                      <a:pt x="2540" y="812065"/>
                      <a:pt x="1270" y="850668"/>
                      <a:pt x="0" y="889271"/>
                    </a:cubicBezTo>
                    <a:cubicBezTo>
                      <a:pt x="0" y="902060"/>
                      <a:pt x="3810" y="912221"/>
                      <a:pt x="15240" y="917301"/>
                    </a:cubicBezTo>
                    <a:cubicBezTo>
                      <a:pt x="22860" y="921110"/>
                      <a:pt x="31750" y="923651"/>
                      <a:pt x="40640" y="924921"/>
                    </a:cubicBezTo>
                    <a:cubicBezTo>
                      <a:pt x="114240" y="930001"/>
                      <a:pt x="202581" y="933810"/>
                      <a:pt x="290922" y="938891"/>
                    </a:cubicBezTo>
                    <a:cubicBezTo>
                      <a:pt x="339741" y="941431"/>
                      <a:pt x="388561" y="946510"/>
                      <a:pt x="437381" y="947781"/>
                    </a:cubicBezTo>
                    <a:cubicBezTo>
                      <a:pt x="518748" y="950321"/>
                      <a:pt x="1425402" y="951591"/>
                      <a:pt x="1506768" y="952860"/>
                    </a:cubicBezTo>
                    <a:cubicBezTo>
                      <a:pt x="1518392" y="952860"/>
                      <a:pt x="1530016" y="952860"/>
                      <a:pt x="1541640" y="952860"/>
                    </a:cubicBezTo>
                    <a:cubicBezTo>
                      <a:pt x="1597434" y="952860"/>
                      <a:pt x="1655553" y="951591"/>
                      <a:pt x="1711347" y="951591"/>
                    </a:cubicBezTo>
                    <a:cubicBezTo>
                      <a:pt x="1776440" y="951591"/>
                      <a:pt x="1839208" y="952860"/>
                      <a:pt x="1904301" y="952860"/>
                    </a:cubicBezTo>
                    <a:cubicBezTo>
                      <a:pt x="1999616" y="952860"/>
                      <a:pt x="2097256" y="952860"/>
                      <a:pt x="2192571" y="952860"/>
                    </a:cubicBezTo>
                    <a:cubicBezTo>
                      <a:pt x="2280911" y="952860"/>
                      <a:pt x="2369252" y="954131"/>
                      <a:pt x="2457593" y="955401"/>
                    </a:cubicBezTo>
                    <a:cubicBezTo>
                      <a:pt x="2497114" y="955401"/>
                      <a:pt x="2538959" y="956671"/>
                      <a:pt x="2578480" y="956671"/>
                    </a:cubicBezTo>
                    <a:cubicBezTo>
                      <a:pt x="2706342" y="955401"/>
                      <a:pt x="2831878" y="949051"/>
                      <a:pt x="2954721" y="949051"/>
                    </a:cubicBezTo>
                    <a:cubicBezTo>
                      <a:pt x="2958531" y="949051"/>
                      <a:pt x="2963612" y="946510"/>
                      <a:pt x="2967421" y="943971"/>
                    </a:cubicBezTo>
                    <a:cubicBezTo>
                      <a:pt x="2972502" y="940160"/>
                      <a:pt x="2975041" y="933810"/>
                      <a:pt x="2977581" y="931271"/>
                    </a:cubicBezTo>
                    <a:cubicBezTo>
                      <a:pt x="2978852" y="884612"/>
                      <a:pt x="2980121" y="856658"/>
                      <a:pt x="2981391" y="828704"/>
                    </a:cubicBezTo>
                    <a:cubicBezTo>
                      <a:pt x="2982662" y="785443"/>
                      <a:pt x="2992821" y="370133"/>
                      <a:pt x="2994091" y="326872"/>
                    </a:cubicBezTo>
                    <a:cubicBezTo>
                      <a:pt x="2994091" y="300915"/>
                      <a:pt x="2995362" y="274958"/>
                      <a:pt x="2996631" y="249001"/>
                    </a:cubicBezTo>
                    <a:cubicBezTo>
                      <a:pt x="2997902" y="221047"/>
                      <a:pt x="2999171" y="193094"/>
                      <a:pt x="3001712" y="165140"/>
                    </a:cubicBezTo>
                    <a:cubicBezTo>
                      <a:pt x="3002981" y="148501"/>
                      <a:pt x="3002981" y="131197"/>
                      <a:pt x="3008062" y="114558"/>
                    </a:cubicBezTo>
                    <a:cubicBezTo>
                      <a:pt x="3013141" y="94591"/>
                      <a:pt x="3015681" y="75290"/>
                      <a:pt x="3014412" y="44450"/>
                    </a:cubicBezTo>
                    <a:cubicBezTo>
                      <a:pt x="3014412" y="38100"/>
                      <a:pt x="3010602" y="30480"/>
                      <a:pt x="3004252" y="27940"/>
                    </a:cubicBezTo>
                    <a:close/>
                  </a:path>
                </a:pathLst>
              </a:custGeom>
              <a:solidFill>
                <a:srgbClr val="3E4A9D"/>
              </a:solidFill>
            </p:spPr>
          </p:sp>
        </p:grpSp>
        <p:sp>
          <p:nvSpPr>
            <p:cNvPr name="TextBox 24" id="24"/>
            <p:cNvSpPr txBox="true"/>
            <p:nvPr/>
          </p:nvSpPr>
          <p:spPr>
            <a:xfrm rot="0">
              <a:off x="153199" y="77116"/>
              <a:ext cx="2159010" cy="5426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14"/>
                </a:lnSpc>
              </a:pPr>
              <a:r>
                <a:rPr lang="en-US" b="true" sz="2549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Artery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8669132" y="4323470"/>
            <a:ext cx="994093" cy="994093"/>
            <a:chOff x="0" y="0"/>
            <a:chExt cx="1325457" cy="132545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25457" cy="1325457"/>
            </a:xfrm>
            <a:custGeom>
              <a:avLst/>
              <a:gdLst/>
              <a:ahLst/>
              <a:cxnLst/>
              <a:rect r="r" b="b" t="t" l="l"/>
              <a:pathLst>
                <a:path h="1325457" w="1325457">
                  <a:moveTo>
                    <a:pt x="0" y="0"/>
                  </a:moveTo>
                  <a:lnTo>
                    <a:pt x="1325457" y="0"/>
                  </a:lnTo>
                  <a:lnTo>
                    <a:pt x="1325457" y="1325457"/>
                  </a:lnTo>
                  <a:lnTo>
                    <a:pt x="0" y="1325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7" id="27"/>
            <p:cNvGrpSpPr/>
            <p:nvPr/>
          </p:nvGrpSpPr>
          <p:grpSpPr>
            <a:xfrm rot="0">
              <a:off x="90308" y="90308"/>
              <a:ext cx="1144840" cy="1144840"/>
              <a:chOff x="0" y="0"/>
              <a:chExt cx="812800" cy="81280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E1DA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30911" lIns="30911" bIns="30911" rIns="30911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</p:grpSp>
      <p:grpSp>
        <p:nvGrpSpPr>
          <p:cNvPr name="Group 30" id="30"/>
          <p:cNvGrpSpPr/>
          <p:nvPr/>
        </p:nvGrpSpPr>
        <p:grpSpPr>
          <a:xfrm rot="0">
            <a:off x="3441863" y="4166953"/>
            <a:ext cx="1324335" cy="1324335"/>
            <a:chOff x="0" y="0"/>
            <a:chExt cx="1765780" cy="1765780"/>
          </a:xfrm>
        </p:grpSpPr>
        <p:grpSp>
          <p:nvGrpSpPr>
            <p:cNvPr name="Group 31" id="31"/>
            <p:cNvGrpSpPr/>
            <p:nvPr/>
          </p:nvGrpSpPr>
          <p:grpSpPr>
            <a:xfrm rot="0">
              <a:off x="0" y="0"/>
              <a:ext cx="1765780" cy="1765780"/>
              <a:chOff x="0" y="0"/>
              <a:chExt cx="812800" cy="81280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48F91"/>
              </a:solidFill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3276" lIns="53276" bIns="53276" rIns="53276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  <p:grpSp>
          <p:nvGrpSpPr>
            <p:cNvPr name="Group 34" id="34"/>
            <p:cNvGrpSpPr/>
            <p:nvPr/>
          </p:nvGrpSpPr>
          <p:grpSpPr>
            <a:xfrm rot="0">
              <a:off x="122588" y="122588"/>
              <a:ext cx="1520604" cy="1520604"/>
              <a:chOff x="0" y="0"/>
              <a:chExt cx="812800" cy="812800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22F30"/>
              </a:solidFill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3276" lIns="53276" bIns="53276" rIns="53276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  <p:grpSp>
          <p:nvGrpSpPr>
            <p:cNvPr name="Group 37" id="37"/>
            <p:cNvGrpSpPr/>
            <p:nvPr/>
          </p:nvGrpSpPr>
          <p:grpSpPr>
            <a:xfrm rot="0">
              <a:off x="528977" y="528977"/>
              <a:ext cx="707827" cy="707827"/>
              <a:chOff x="0" y="0"/>
              <a:chExt cx="812800" cy="81280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3276" lIns="53276" bIns="53276" rIns="53276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</p:grpSp>
      <p:grpSp>
        <p:nvGrpSpPr>
          <p:cNvPr name="Group 40" id="40"/>
          <p:cNvGrpSpPr/>
          <p:nvPr/>
        </p:nvGrpSpPr>
        <p:grpSpPr>
          <a:xfrm rot="0">
            <a:off x="8004159" y="5758984"/>
            <a:ext cx="2279682" cy="578984"/>
            <a:chOff x="0" y="0"/>
            <a:chExt cx="3039577" cy="771978"/>
          </a:xfrm>
        </p:grpSpPr>
        <p:grpSp>
          <p:nvGrpSpPr>
            <p:cNvPr name="Group 41" id="41"/>
            <p:cNvGrpSpPr/>
            <p:nvPr/>
          </p:nvGrpSpPr>
          <p:grpSpPr>
            <a:xfrm rot="0">
              <a:off x="0" y="0"/>
              <a:ext cx="3039577" cy="771978"/>
              <a:chOff x="0" y="0"/>
              <a:chExt cx="3771527" cy="957876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-1270"/>
                <a:ext cx="3772796" cy="956606"/>
              </a:xfrm>
              <a:custGeom>
                <a:avLst/>
                <a:gdLst/>
                <a:ahLst/>
                <a:cxnLst/>
                <a:rect r="r" b="b" t="t" l="l"/>
                <a:pathLst>
                  <a:path h="956606" w="3772796">
                    <a:moveTo>
                      <a:pt x="3761367" y="27940"/>
                    </a:moveTo>
                    <a:cubicBezTo>
                      <a:pt x="3752477" y="24130"/>
                      <a:pt x="3743587" y="21590"/>
                      <a:pt x="3734696" y="21590"/>
                    </a:cubicBezTo>
                    <a:cubicBezTo>
                      <a:pt x="3708027" y="20320"/>
                      <a:pt x="3652277" y="20320"/>
                      <a:pt x="3590668" y="17780"/>
                    </a:cubicBezTo>
                    <a:cubicBezTo>
                      <a:pt x="3449850" y="12700"/>
                      <a:pt x="3311965" y="6350"/>
                      <a:pt x="3171146" y="3810"/>
                    </a:cubicBezTo>
                    <a:cubicBezTo>
                      <a:pt x="3056730" y="1270"/>
                      <a:pt x="2945249" y="3810"/>
                      <a:pt x="2830833" y="2540"/>
                    </a:cubicBezTo>
                    <a:cubicBezTo>
                      <a:pt x="2780960" y="2540"/>
                      <a:pt x="2731087" y="0"/>
                      <a:pt x="2681213" y="2540"/>
                    </a:cubicBezTo>
                    <a:cubicBezTo>
                      <a:pt x="2560930" y="10160"/>
                      <a:pt x="2440648" y="11430"/>
                      <a:pt x="2317431" y="8890"/>
                    </a:cubicBezTo>
                    <a:cubicBezTo>
                      <a:pt x="2255823" y="7620"/>
                      <a:pt x="2194215" y="7620"/>
                      <a:pt x="2132606" y="7620"/>
                    </a:cubicBezTo>
                    <a:cubicBezTo>
                      <a:pt x="2021125" y="7620"/>
                      <a:pt x="1909643" y="7620"/>
                      <a:pt x="1798162" y="6350"/>
                    </a:cubicBezTo>
                    <a:cubicBezTo>
                      <a:pt x="1680812" y="5080"/>
                      <a:pt x="524924" y="2540"/>
                      <a:pt x="410509" y="1270"/>
                    </a:cubicBezTo>
                    <a:cubicBezTo>
                      <a:pt x="316629" y="0"/>
                      <a:pt x="225684" y="1270"/>
                      <a:pt x="131805" y="1270"/>
                    </a:cubicBezTo>
                    <a:cubicBezTo>
                      <a:pt x="67263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258"/>
                      <a:pt x="16510" y="131192"/>
                      <a:pt x="17780" y="168460"/>
                    </a:cubicBezTo>
                    <a:cubicBezTo>
                      <a:pt x="19050" y="206394"/>
                      <a:pt x="17780" y="244328"/>
                      <a:pt x="16510" y="282928"/>
                    </a:cubicBezTo>
                    <a:cubicBezTo>
                      <a:pt x="15240" y="322193"/>
                      <a:pt x="2540" y="734143"/>
                      <a:pt x="2540" y="773407"/>
                    </a:cubicBezTo>
                    <a:cubicBezTo>
                      <a:pt x="2540" y="812007"/>
                      <a:pt x="1270" y="850606"/>
                      <a:pt x="0" y="889206"/>
                    </a:cubicBezTo>
                    <a:cubicBezTo>
                      <a:pt x="0" y="901996"/>
                      <a:pt x="3810" y="912156"/>
                      <a:pt x="15240" y="917236"/>
                    </a:cubicBezTo>
                    <a:cubicBezTo>
                      <a:pt x="22860" y="921046"/>
                      <a:pt x="31750" y="923586"/>
                      <a:pt x="40640" y="924856"/>
                    </a:cubicBezTo>
                    <a:cubicBezTo>
                      <a:pt x="128871" y="929936"/>
                      <a:pt x="240352" y="933746"/>
                      <a:pt x="351834" y="938826"/>
                    </a:cubicBezTo>
                    <a:cubicBezTo>
                      <a:pt x="413442" y="941366"/>
                      <a:pt x="475051" y="946446"/>
                      <a:pt x="536659" y="947716"/>
                    </a:cubicBezTo>
                    <a:cubicBezTo>
                      <a:pt x="639339" y="950256"/>
                      <a:pt x="1783493" y="951526"/>
                      <a:pt x="1886173" y="952796"/>
                    </a:cubicBezTo>
                    <a:cubicBezTo>
                      <a:pt x="1900842" y="952796"/>
                      <a:pt x="1915510" y="952796"/>
                      <a:pt x="1930179" y="952796"/>
                    </a:cubicBezTo>
                    <a:cubicBezTo>
                      <a:pt x="2000589" y="952796"/>
                      <a:pt x="2073932" y="951526"/>
                      <a:pt x="2144341" y="951526"/>
                    </a:cubicBezTo>
                    <a:cubicBezTo>
                      <a:pt x="2226485" y="951526"/>
                      <a:pt x="2305696" y="952796"/>
                      <a:pt x="2387840" y="952796"/>
                    </a:cubicBezTo>
                    <a:cubicBezTo>
                      <a:pt x="2508123" y="952796"/>
                      <a:pt x="2631340" y="952796"/>
                      <a:pt x="2751623" y="952796"/>
                    </a:cubicBezTo>
                    <a:cubicBezTo>
                      <a:pt x="2863104" y="952796"/>
                      <a:pt x="2974586" y="954066"/>
                      <a:pt x="3086067" y="955336"/>
                    </a:cubicBezTo>
                    <a:cubicBezTo>
                      <a:pt x="3135941" y="955336"/>
                      <a:pt x="3188748" y="956606"/>
                      <a:pt x="3238621" y="956606"/>
                    </a:cubicBezTo>
                    <a:cubicBezTo>
                      <a:pt x="3399976" y="955336"/>
                      <a:pt x="3558398" y="948986"/>
                      <a:pt x="3711837" y="948986"/>
                    </a:cubicBezTo>
                    <a:cubicBezTo>
                      <a:pt x="3715646" y="948986"/>
                      <a:pt x="3720727" y="946446"/>
                      <a:pt x="3724537" y="943906"/>
                    </a:cubicBezTo>
                    <a:cubicBezTo>
                      <a:pt x="3729617" y="940096"/>
                      <a:pt x="3732157" y="933746"/>
                      <a:pt x="3734696" y="931206"/>
                    </a:cubicBezTo>
                    <a:cubicBezTo>
                      <a:pt x="3735967" y="884547"/>
                      <a:pt x="3737237" y="856596"/>
                      <a:pt x="3738507" y="828645"/>
                    </a:cubicBezTo>
                    <a:cubicBezTo>
                      <a:pt x="3739777" y="785387"/>
                      <a:pt x="3749937" y="370109"/>
                      <a:pt x="3751207" y="326851"/>
                    </a:cubicBezTo>
                    <a:cubicBezTo>
                      <a:pt x="3751207" y="300896"/>
                      <a:pt x="3752477" y="274941"/>
                      <a:pt x="3753746" y="248987"/>
                    </a:cubicBezTo>
                    <a:cubicBezTo>
                      <a:pt x="3755017" y="221035"/>
                      <a:pt x="3756287" y="193084"/>
                      <a:pt x="3758827" y="165133"/>
                    </a:cubicBezTo>
                    <a:cubicBezTo>
                      <a:pt x="3760096" y="148495"/>
                      <a:pt x="3760096" y="131192"/>
                      <a:pt x="3765177" y="114554"/>
                    </a:cubicBezTo>
                    <a:cubicBezTo>
                      <a:pt x="3770257" y="94589"/>
                      <a:pt x="3772796" y="75289"/>
                      <a:pt x="3771527" y="44450"/>
                    </a:cubicBezTo>
                    <a:cubicBezTo>
                      <a:pt x="3771527" y="38100"/>
                      <a:pt x="3767717" y="30480"/>
                      <a:pt x="3761367" y="27940"/>
                    </a:cubicBezTo>
                    <a:close/>
                  </a:path>
                </a:pathLst>
              </a:custGeom>
              <a:solidFill>
                <a:srgbClr val="3E4A9D"/>
              </a:solidFill>
            </p:spPr>
          </p:sp>
        </p:grpSp>
        <p:sp>
          <p:nvSpPr>
            <p:cNvPr name="TextBox 43" id="43"/>
            <p:cNvSpPr txBox="true"/>
            <p:nvPr/>
          </p:nvSpPr>
          <p:spPr>
            <a:xfrm rot="0">
              <a:off x="191677" y="77116"/>
              <a:ext cx="2701278" cy="5426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14"/>
                </a:lnSpc>
              </a:pPr>
              <a:r>
                <a:rPr lang="en-US" b="true" sz="2549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Capillary</a:t>
              </a: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7327938" y="6545274"/>
            <a:ext cx="3632125" cy="1215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b="true" sz="25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Assists in the </a:t>
            </a:r>
            <a:r>
              <a:rPr lang="en-US" b="true" sz="2500" u="sng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exchange of substances</a:t>
            </a:r>
            <a:r>
              <a:rPr lang="en-US" b="true" sz="2500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b="true" sz="25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between the blood and tissues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13509037" y="4166953"/>
            <a:ext cx="1324335" cy="1324335"/>
            <a:chOff x="0" y="0"/>
            <a:chExt cx="1765780" cy="1765780"/>
          </a:xfrm>
        </p:grpSpPr>
        <p:grpSp>
          <p:nvGrpSpPr>
            <p:cNvPr name="Group 46" id="46"/>
            <p:cNvGrpSpPr/>
            <p:nvPr/>
          </p:nvGrpSpPr>
          <p:grpSpPr>
            <a:xfrm rot="0">
              <a:off x="0" y="0"/>
              <a:ext cx="1765780" cy="1765780"/>
              <a:chOff x="0" y="0"/>
              <a:chExt cx="812800" cy="81280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48F9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3276" lIns="53276" bIns="53276" rIns="53276"/>
              <a:lstStyle/>
              <a:p>
                <a:pPr algn="ctr" marL="0" indent="0" lvl="0">
                  <a:lnSpc>
                    <a:spcPts val="2868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49" id="49"/>
            <p:cNvGrpSpPr/>
            <p:nvPr/>
          </p:nvGrpSpPr>
          <p:grpSpPr>
            <a:xfrm rot="0">
              <a:off x="122588" y="122588"/>
              <a:ext cx="1520604" cy="1520604"/>
              <a:chOff x="0" y="0"/>
              <a:chExt cx="812800" cy="812800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22F30"/>
              </a:solidFill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3276" lIns="53276" bIns="53276" rIns="53276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  <p:grpSp>
          <p:nvGrpSpPr>
            <p:cNvPr name="Group 52" id="52"/>
            <p:cNvGrpSpPr/>
            <p:nvPr/>
          </p:nvGrpSpPr>
          <p:grpSpPr>
            <a:xfrm rot="0">
              <a:off x="264488" y="264488"/>
              <a:ext cx="1236804" cy="1236804"/>
              <a:chOff x="0" y="0"/>
              <a:chExt cx="812800" cy="8128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3276" lIns="53276" bIns="53276" rIns="53276"/>
              <a:lstStyle/>
              <a:p>
                <a:pPr algn="ctr">
                  <a:lnSpc>
                    <a:spcPts val="2868"/>
                  </a:lnSpc>
                </a:pPr>
              </a:p>
            </p:txBody>
          </p:sp>
        </p:grpSp>
      </p:grpSp>
      <p:grpSp>
        <p:nvGrpSpPr>
          <p:cNvPr name="Group 55" id="55"/>
          <p:cNvGrpSpPr/>
          <p:nvPr/>
        </p:nvGrpSpPr>
        <p:grpSpPr>
          <a:xfrm rot="0">
            <a:off x="13260180" y="5810104"/>
            <a:ext cx="1822048" cy="578984"/>
            <a:chOff x="0" y="0"/>
            <a:chExt cx="2429397" cy="771978"/>
          </a:xfrm>
        </p:grpSpPr>
        <p:grpSp>
          <p:nvGrpSpPr>
            <p:cNvPr name="Group 56" id="56"/>
            <p:cNvGrpSpPr/>
            <p:nvPr/>
          </p:nvGrpSpPr>
          <p:grpSpPr>
            <a:xfrm rot="0">
              <a:off x="0" y="0"/>
              <a:ext cx="2429397" cy="771978"/>
              <a:chOff x="0" y="0"/>
              <a:chExt cx="3014412" cy="957876"/>
            </a:xfrm>
          </p:grpSpPr>
          <p:sp>
            <p:nvSpPr>
              <p:cNvPr name="Freeform 57" id="57"/>
              <p:cNvSpPr/>
              <p:nvPr/>
            </p:nvSpPr>
            <p:spPr>
              <a:xfrm flipH="false" flipV="false" rot="0">
                <a:off x="0" y="-1270"/>
                <a:ext cx="3015681" cy="956606"/>
              </a:xfrm>
              <a:custGeom>
                <a:avLst/>
                <a:gdLst/>
                <a:ahLst/>
                <a:cxnLst/>
                <a:rect r="r" b="b" t="t" l="l"/>
                <a:pathLst>
                  <a:path h="956606" w="3015681">
                    <a:moveTo>
                      <a:pt x="3004252" y="27940"/>
                    </a:moveTo>
                    <a:cubicBezTo>
                      <a:pt x="2995362" y="24130"/>
                      <a:pt x="2986472" y="21590"/>
                      <a:pt x="2977581" y="21590"/>
                    </a:cubicBezTo>
                    <a:cubicBezTo>
                      <a:pt x="2950912" y="20320"/>
                      <a:pt x="2906271" y="20320"/>
                      <a:pt x="2857451" y="17780"/>
                    </a:cubicBezTo>
                    <a:cubicBezTo>
                      <a:pt x="2745862" y="12700"/>
                      <a:pt x="2636599" y="6350"/>
                      <a:pt x="2525011" y="3810"/>
                    </a:cubicBezTo>
                    <a:cubicBezTo>
                      <a:pt x="2434345" y="1270"/>
                      <a:pt x="2346005" y="3810"/>
                      <a:pt x="2255339" y="2540"/>
                    </a:cubicBezTo>
                    <a:cubicBezTo>
                      <a:pt x="2215818" y="2540"/>
                      <a:pt x="2176298" y="0"/>
                      <a:pt x="2136777" y="2540"/>
                    </a:cubicBezTo>
                    <a:cubicBezTo>
                      <a:pt x="2041462" y="10160"/>
                      <a:pt x="1946147" y="11430"/>
                      <a:pt x="1848507" y="8890"/>
                    </a:cubicBezTo>
                    <a:cubicBezTo>
                      <a:pt x="1799687" y="7620"/>
                      <a:pt x="1750868" y="7620"/>
                      <a:pt x="1702048" y="7620"/>
                    </a:cubicBezTo>
                    <a:cubicBezTo>
                      <a:pt x="1613707" y="7620"/>
                      <a:pt x="1525366" y="7620"/>
                      <a:pt x="1437026" y="6350"/>
                    </a:cubicBezTo>
                    <a:cubicBezTo>
                      <a:pt x="1344036" y="5080"/>
                      <a:pt x="428082" y="2540"/>
                      <a:pt x="337417" y="1270"/>
                    </a:cubicBezTo>
                    <a:cubicBezTo>
                      <a:pt x="263025" y="0"/>
                      <a:pt x="190957" y="1270"/>
                      <a:pt x="116565" y="1270"/>
                    </a:cubicBezTo>
                    <a:cubicBezTo>
                      <a:pt x="65421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258"/>
                      <a:pt x="16510" y="131192"/>
                      <a:pt x="17780" y="168460"/>
                    </a:cubicBezTo>
                    <a:cubicBezTo>
                      <a:pt x="19050" y="206394"/>
                      <a:pt x="17780" y="244328"/>
                      <a:pt x="16510" y="282928"/>
                    </a:cubicBezTo>
                    <a:cubicBezTo>
                      <a:pt x="15240" y="322193"/>
                      <a:pt x="2540" y="734143"/>
                      <a:pt x="2540" y="773407"/>
                    </a:cubicBezTo>
                    <a:cubicBezTo>
                      <a:pt x="2540" y="812007"/>
                      <a:pt x="1270" y="850606"/>
                      <a:pt x="0" y="889206"/>
                    </a:cubicBezTo>
                    <a:cubicBezTo>
                      <a:pt x="0" y="901996"/>
                      <a:pt x="3810" y="912156"/>
                      <a:pt x="15240" y="917236"/>
                    </a:cubicBezTo>
                    <a:cubicBezTo>
                      <a:pt x="22860" y="921046"/>
                      <a:pt x="31750" y="923586"/>
                      <a:pt x="40640" y="924856"/>
                    </a:cubicBezTo>
                    <a:cubicBezTo>
                      <a:pt x="114240" y="929936"/>
                      <a:pt x="202581" y="933746"/>
                      <a:pt x="290922" y="938826"/>
                    </a:cubicBezTo>
                    <a:cubicBezTo>
                      <a:pt x="339741" y="941366"/>
                      <a:pt x="388561" y="946446"/>
                      <a:pt x="437381" y="947716"/>
                    </a:cubicBezTo>
                    <a:cubicBezTo>
                      <a:pt x="518748" y="950256"/>
                      <a:pt x="1425402" y="951526"/>
                      <a:pt x="1506768" y="952796"/>
                    </a:cubicBezTo>
                    <a:cubicBezTo>
                      <a:pt x="1518392" y="952796"/>
                      <a:pt x="1530016" y="952796"/>
                      <a:pt x="1541640" y="952796"/>
                    </a:cubicBezTo>
                    <a:cubicBezTo>
                      <a:pt x="1597434" y="952796"/>
                      <a:pt x="1655553" y="951526"/>
                      <a:pt x="1711347" y="951526"/>
                    </a:cubicBezTo>
                    <a:cubicBezTo>
                      <a:pt x="1776440" y="951526"/>
                      <a:pt x="1839208" y="952796"/>
                      <a:pt x="1904301" y="952796"/>
                    </a:cubicBezTo>
                    <a:cubicBezTo>
                      <a:pt x="1999616" y="952796"/>
                      <a:pt x="2097256" y="952796"/>
                      <a:pt x="2192571" y="952796"/>
                    </a:cubicBezTo>
                    <a:cubicBezTo>
                      <a:pt x="2280911" y="952796"/>
                      <a:pt x="2369252" y="954066"/>
                      <a:pt x="2457593" y="955336"/>
                    </a:cubicBezTo>
                    <a:cubicBezTo>
                      <a:pt x="2497114" y="955336"/>
                      <a:pt x="2538959" y="956606"/>
                      <a:pt x="2578480" y="956606"/>
                    </a:cubicBezTo>
                    <a:cubicBezTo>
                      <a:pt x="2706342" y="955336"/>
                      <a:pt x="2831878" y="948986"/>
                      <a:pt x="2954721" y="948986"/>
                    </a:cubicBezTo>
                    <a:cubicBezTo>
                      <a:pt x="2958531" y="948986"/>
                      <a:pt x="2963612" y="946446"/>
                      <a:pt x="2967421" y="943906"/>
                    </a:cubicBezTo>
                    <a:cubicBezTo>
                      <a:pt x="2972502" y="940096"/>
                      <a:pt x="2975041" y="933746"/>
                      <a:pt x="2977581" y="931206"/>
                    </a:cubicBezTo>
                    <a:cubicBezTo>
                      <a:pt x="2978852" y="884547"/>
                      <a:pt x="2980121" y="856596"/>
                      <a:pt x="2981391" y="828645"/>
                    </a:cubicBezTo>
                    <a:cubicBezTo>
                      <a:pt x="2982662" y="785387"/>
                      <a:pt x="2992821" y="370109"/>
                      <a:pt x="2994091" y="326851"/>
                    </a:cubicBezTo>
                    <a:cubicBezTo>
                      <a:pt x="2994091" y="300896"/>
                      <a:pt x="2995362" y="274941"/>
                      <a:pt x="2996631" y="248987"/>
                    </a:cubicBezTo>
                    <a:cubicBezTo>
                      <a:pt x="2997902" y="221035"/>
                      <a:pt x="2999171" y="193084"/>
                      <a:pt x="3001712" y="165133"/>
                    </a:cubicBezTo>
                    <a:cubicBezTo>
                      <a:pt x="3002981" y="148495"/>
                      <a:pt x="3002981" y="131192"/>
                      <a:pt x="3008062" y="114554"/>
                    </a:cubicBezTo>
                    <a:cubicBezTo>
                      <a:pt x="3013141" y="94589"/>
                      <a:pt x="3015681" y="75289"/>
                      <a:pt x="3014412" y="44450"/>
                    </a:cubicBezTo>
                    <a:cubicBezTo>
                      <a:pt x="3014412" y="38100"/>
                      <a:pt x="3010602" y="30480"/>
                      <a:pt x="3004252" y="27940"/>
                    </a:cubicBezTo>
                    <a:close/>
                  </a:path>
                </a:pathLst>
              </a:custGeom>
              <a:solidFill>
                <a:srgbClr val="3E4A9D"/>
              </a:solidFill>
            </p:spPr>
          </p:sp>
        </p:grpSp>
        <p:sp>
          <p:nvSpPr>
            <p:cNvPr name="TextBox 58" id="58"/>
            <p:cNvSpPr txBox="true"/>
            <p:nvPr/>
          </p:nvSpPr>
          <p:spPr>
            <a:xfrm rot="0">
              <a:off x="153199" y="77116"/>
              <a:ext cx="2159010" cy="5426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14"/>
                </a:lnSpc>
              </a:pPr>
              <a:r>
                <a:rPr lang="en-US" b="true" sz="2549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Vein</a:t>
              </a:r>
            </a:p>
          </p:txBody>
        </p:sp>
      </p:grpSp>
      <p:sp>
        <p:nvSpPr>
          <p:cNvPr name="TextBox 59" id="59"/>
          <p:cNvSpPr txBox="true"/>
          <p:nvPr/>
        </p:nvSpPr>
        <p:spPr>
          <a:xfrm rot="0">
            <a:off x="12684165" y="6684362"/>
            <a:ext cx="2974079" cy="806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b="true" sz="25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Carries blood back </a:t>
            </a:r>
            <a:r>
              <a:rPr lang="en-US" b="true" sz="2500" u="sng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towards the heart</a:t>
            </a:r>
          </a:p>
        </p:txBody>
      </p:sp>
      <p:sp>
        <p:nvSpPr>
          <p:cNvPr name="Freeform 60" id="60"/>
          <p:cNvSpPr/>
          <p:nvPr/>
        </p:nvSpPr>
        <p:spPr>
          <a:xfrm flipH="false" flipV="false" rot="228688">
            <a:off x="13277882" y="3243553"/>
            <a:ext cx="1800356" cy="592481"/>
          </a:xfrm>
          <a:custGeom>
            <a:avLst/>
            <a:gdLst/>
            <a:ahLst/>
            <a:cxnLst/>
            <a:rect r="r" b="b" t="t" l="l"/>
            <a:pathLst>
              <a:path h="592481" w="1800356">
                <a:moveTo>
                  <a:pt x="0" y="0"/>
                </a:moveTo>
                <a:lnTo>
                  <a:pt x="1800356" y="0"/>
                </a:lnTo>
                <a:lnTo>
                  <a:pt x="1800356" y="592480"/>
                </a:lnTo>
                <a:lnTo>
                  <a:pt x="0" y="5924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1" id="61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17</a:t>
            </a:r>
          </a:p>
        </p:txBody>
      </p:sp>
    </p:spTree>
  </p:cSld>
  <p:clrMapOvr>
    <a:masterClrMapping/>
  </p:clrMapOvr>
  <p:transition spd="fast">
    <p:fade/>
  </p:transition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B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74956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8914868" cy="8229600"/>
            <a:chOff x="0" y="0"/>
            <a:chExt cx="3763258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3764528" cy="3472714"/>
            </a:xfrm>
            <a:custGeom>
              <a:avLst/>
              <a:gdLst/>
              <a:ahLst/>
              <a:cxnLst/>
              <a:rect r="r" b="b" t="t" l="l"/>
              <a:pathLst>
                <a:path h="3472714" w="3764528">
                  <a:moveTo>
                    <a:pt x="3753098" y="27940"/>
                  </a:moveTo>
                  <a:cubicBezTo>
                    <a:pt x="3744208" y="24130"/>
                    <a:pt x="3735319" y="21590"/>
                    <a:pt x="3726428" y="21590"/>
                  </a:cubicBezTo>
                  <a:cubicBezTo>
                    <a:pt x="3699758" y="20320"/>
                    <a:pt x="3644130" y="20320"/>
                    <a:pt x="3582661" y="17780"/>
                  </a:cubicBezTo>
                  <a:cubicBezTo>
                    <a:pt x="3442161" y="12700"/>
                    <a:pt x="3304589" y="6350"/>
                    <a:pt x="3164089" y="3810"/>
                  </a:cubicBezTo>
                  <a:cubicBezTo>
                    <a:pt x="3049933" y="1270"/>
                    <a:pt x="2938704" y="3810"/>
                    <a:pt x="2824548" y="2540"/>
                  </a:cubicBezTo>
                  <a:cubicBezTo>
                    <a:pt x="2774788" y="2540"/>
                    <a:pt x="2725028" y="0"/>
                    <a:pt x="2675267" y="2540"/>
                  </a:cubicBezTo>
                  <a:cubicBezTo>
                    <a:pt x="2555257" y="10160"/>
                    <a:pt x="2435247" y="11430"/>
                    <a:pt x="2312310" y="8890"/>
                  </a:cubicBezTo>
                  <a:cubicBezTo>
                    <a:pt x="2250841" y="7620"/>
                    <a:pt x="2189373" y="7620"/>
                    <a:pt x="2127904" y="7620"/>
                  </a:cubicBezTo>
                  <a:cubicBezTo>
                    <a:pt x="2016675" y="7620"/>
                    <a:pt x="1905446" y="7620"/>
                    <a:pt x="1794218" y="6350"/>
                  </a:cubicBezTo>
                  <a:cubicBezTo>
                    <a:pt x="1677134" y="5080"/>
                    <a:pt x="523866" y="2540"/>
                    <a:pt x="409711" y="1270"/>
                  </a:cubicBezTo>
                  <a:cubicBezTo>
                    <a:pt x="316044" y="0"/>
                    <a:pt x="225305" y="1270"/>
                    <a:pt x="131638" y="1270"/>
                  </a:cubicBezTo>
                  <a:cubicBezTo>
                    <a:pt x="6724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28711" y="3446044"/>
                    <a:pt x="239940" y="3449854"/>
                    <a:pt x="351169" y="3454934"/>
                  </a:cubicBezTo>
                  <a:cubicBezTo>
                    <a:pt x="412637" y="3457474"/>
                    <a:pt x="474106" y="3462554"/>
                    <a:pt x="535575" y="3463824"/>
                  </a:cubicBezTo>
                  <a:cubicBezTo>
                    <a:pt x="638022" y="3466364"/>
                    <a:pt x="1779582" y="3467634"/>
                    <a:pt x="1882030" y="3468904"/>
                  </a:cubicBezTo>
                  <a:cubicBezTo>
                    <a:pt x="1896665" y="3468904"/>
                    <a:pt x="1911300" y="3468904"/>
                    <a:pt x="1925936" y="3468904"/>
                  </a:cubicBezTo>
                  <a:cubicBezTo>
                    <a:pt x="1996186" y="3468904"/>
                    <a:pt x="2069363" y="3467634"/>
                    <a:pt x="2139612" y="3467634"/>
                  </a:cubicBezTo>
                  <a:cubicBezTo>
                    <a:pt x="2221571" y="3467634"/>
                    <a:pt x="2300601" y="3468904"/>
                    <a:pt x="2382560" y="3468904"/>
                  </a:cubicBezTo>
                  <a:cubicBezTo>
                    <a:pt x="2502570" y="3468904"/>
                    <a:pt x="2625507" y="3468904"/>
                    <a:pt x="2745517" y="3468904"/>
                  </a:cubicBezTo>
                  <a:cubicBezTo>
                    <a:pt x="2856746" y="3468904"/>
                    <a:pt x="2967975" y="3470174"/>
                    <a:pt x="3079204" y="3471444"/>
                  </a:cubicBezTo>
                  <a:cubicBezTo>
                    <a:pt x="3128964" y="3471444"/>
                    <a:pt x="3181652" y="3472714"/>
                    <a:pt x="3231412" y="3472714"/>
                  </a:cubicBezTo>
                  <a:cubicBezTo>
                    <a:pt x="3392401" y="3471444"/>
                    <a:pt x="3550463" y="3465094"/>
                    <a:pt x="3703568" y="3465094"/>
                  </a:cubicBezTo>
                  <a:cubicBezTo>
                    <a:pt x="3707378" y="3465094"/>
                    <a:pt x="3712458" y="3462554"/>
                    <a:pt x="3716268" y="3460014"/>
                  </a:cubicBezTo>
                  <a:cubicBezTo>
                    <a:pt x="3721348" y="3456204"/>
                    <a:pt x="3723888" y="3449854"/>
                    <a:pt x="3726428" y="3447314"/>
                  </a:cubicBezTo>
                  <a:cubicBezTo>
                    <a:pt x="3727698" y="3374034"/>
                    <a:pt x="3728968" y="3261084"/>
                    <a:pt x="3730238" y="3148133"/>
                  </a:cubicBezTo>
                  <a:cubicBezTo>
                    <a:pt x="3731508" y="2973329"/>
                    <a:pt x="3741668" y="1295208"/>
                    <a:pt x="3742938" y="1120404"/>
                  </a:cubicBezTo>
                  <a:cubicBezTo>
                    <a:pt x="3742938" y="1015521"/>
                    <a:pt x="3744208" y="910639"/>
                    <a:pt x="3745478" y="805756"/>
                  </a:cubicBezTo>
                  <a:cubicBezTo>
                    <a:pt x="3746748" y="692806"/>
                    <a:pt x="3748018" y="579856"/>
                    <a:pt x="3750558" y="466905"/>
                  </a:cubicBezTo>
                  <a:cubicBezTo>
                    <a:pt x="3751828" y="399673"/>
                    <a:pt x="3751828" y="329751"/>
                    <a:pt x="3756908" y="262519"/>
                  </a:cubicBezTo>
                  <a:cubicBezTo>
                    <a:pt x="3761988" y="181840"/>
                    <a:pt x="3764528" y="103850"/>
                    <a:pt x="3763258" y="44450"/>
                  </a:cubicBezTo>
                  <a:cubicBezTo>
                    <a:pt x="3763258" y="38100"/>
                    <a:pt x="3759448" y="30480"/>
                    <a:pt x="3753098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640984" y="1028700"/>
            <a:ext cx="4217534" cy="726683"/>
            <a:chOff x="0" y="0"/>
            <a:chExt cx="5623378" cy="968911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5623378" cy="968911"/>
              <a:chOff x="0" y="0"/>
              <a:chExt cx="5559331" cy="957876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-1270"/>
                <a:ext cx="5560601" cy="956606"/>
              </a:xfrm>
              <a:custGeom>
                <a:avLst/>
                <a:gdLst/>
                <a:ahLst/>
                <a:cxnLst/>
                <a:rect r="r" b="b" t="t" l="l"/>
                <a:pathLst>
                  <a:path h="956606" w="5560601">
                    <a:moveTo>
                      <a:pt x="5549171" y="27940"/>
                    </a:moveTo>
                    <a:cubicBezTo>
                      <a:pt x="5540282" y="24130"/>
                      <a:pt x="5531391" y="21590"/>
                      <a:pt x="5522501" y="21590"/>
                    </a:cubicBezTo>
                    <a:cubicBezTo>
                      <a:pt x="5495832" y="20320"/>
                      <a:pt x="5413849" y="20320"/>
                      <a:pt x="5322043" y="17780"/>
                    </a:cubicBezTo>
                    <a:cubicBezTo>
                      <a:pt x="5112201" y="12700"/>
                      <a:pt x="4906730" y="6350"/>
                      <a:pt x="4696888" y="3810"/>
                    </a:cubicBezTo>
                    <a:cubicBezTo>
                      <a:pt x="4526391" y="1270"/>
                      <a:pt x="4360266" y="3810"/>
                      <a:pt x="4189769" y="2540"/>
                    </a:cubicBezTo>
                    <a:cubicBezTo>
                      <a:pt x="4115450" y="2540"/>
                      <a:pt x="4041130" y="0"/>
                      <a:pt x="3966811" y="2540"/>
                    </a:cubicBezTo>
                    <a:cubicBezTo>
                      <a:pt x="3787571" y="10160"/>
                      <a:pt x="3608331" y="11430"/>
                      <a:pt x="3424719" y="8890"/>
                    </a:cubicBezTo>
                    <a:cubicBezTo>
                      <a:pt x="3332912" y="7620"/>
                      <a:pt x="3241106" y="7620"/>
                      <a:pt x="3149300" y="7620"/>
                    </a:cubicBezTo>
                    <a:cubicBezTo>
                      <a:pt x="2983175" y="7620"/>
                      <a:pt x="2817050" y="7620"/>
                      <a:pt x="2650925" y="6350"/>
                    </a:cubicBezTo>
                    <a:cubicBezTo>
                      <a:pt x="2476056" y="5080"/>
                      <a:pt x="753600" y="2540"/>
                      <a:pt x="583103" y="1270"/>
                    </a:cubicBezTo>
                    <a:cubicBezTo>
                      <a:pt x="443208" y="0"/>
                      <a:pt x="307685" y="1270"/>
                      <a:pt x="167790" y="1270"/>
                    </a:cubicBezTo>
                    <a:cubicBezTo>
                      <a:pt x="71612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258"/>
                      <a:pt x="16510" y="131192"/>
                      <a:pt x="17780" y="168460"/>
                    </a:cubicBezTo>
                    <a:cubicBezTo>
                      <a:pt x="19050" y="206394"/>
                      <a:pt x="17780" y="244328"/>
                      <a:pt x="16510" y="282928"/>
                    </a:cubicBezTo>
                    <a:cubicBezTo>
                      <a:pt x="15240" y="322193"/>
                      <a:pt x="2540" y="734143"/>
                      <a:pt x="2540" y="773407"/>
                    </a:cubicBezTo>
                    <a:cubicBezTo>
                      <a:pt x="2540" y="812007"/>
                      <a:pt x="1270" y="850606"/>
                      <a:pt x="0" y="889206"/>
                    </a:cubicBezTo>
                    <a:cubicBezTo>
                      <a:pt x="0" y="901996"/>
                      <a:pt x="3810" y="912156"/>
                      <a:pt x="15240" y="917236"/>
                    </a:cubicBezTo>
                    <a:cubicBezTo>
                      <a:pt x="22860" y="921046"/>
                      <a:pt x="31750" y="923586"/>
                      <a:pt x="40640" y="924856"/>
                    </a:cubicBezTo>
                    <a:cubicBezTo>
                      <a:pt x="163418" y="929936"/>
                      <a:pt x="329544" y="933746"/>
                      <a:pt x="495669" y="938826"/>
                    </a:cubicBezTo>
                    <a:cubicBezTo>
                      <a:pt x="587475" y="941366"/>
                      <a:pt x="679281" y="946446"/>
                      <a:pt x="771087" y="947716"/>
                    </a:cubicBezTo>
                    <a:cubicBezTo>
                      <a:pt x="924097" y="950256"/>
                      <a:pt x="2629066" y="951526"/>
                      <a:pt x="2782076" y="952796"/>
                    </a:cubicBezTo>
                    <a:cubicBezTo>
                      <a:pt x="2803935" y="952796"/>
                      <a:pt x="2825793" y="952796"/>
                      <a:pt x="2847652" y="952796"/>
                    </a:cubicBezTo>
                    <a:cubicBezTo>
                      <a:pt x="2952573" y="952796"/>
                      <a:pt x="3061866" y="951526"/>
                      <a:pt x="3166787" y="951526"/>
                    </a:cubicBezTo>
                    <a:cubicBezTo>
                      <a:pt x="3289195" y="951526"/>
                      <a:pt x="3407232" y="952796"/>
                      <a:pt x="3529640" y="952796"/>
                    </a:cubicBezTo>
                    <a:cubicBezTo>
                      <a:pt x="3708880" y="952796"/>
                      <a:pt x="3892492" y="952796"/>
                      <a:pt x="4071732" y="952796"/>
                    </a:cubicBezTo>
                    <a:cubicBezTo>
                      <a:pt x="4237858" y="952796"/>
                      <a:pt x="4403983" y="954066"/>
                      <a:pt x="4570108" y="955336"/>
                    </a:cubicBezTo>
                    <a:cubicBezTo>
                      <a:pt x="4644427" y="955336"/>
                      <a:pt x="4723118" y="956606"/>
                      <a:pt x="4797437" y="956606"/>
                    </a:cubicBezTo>
                    <a:cubicBezTo>
                      <a:pt x="5037882" y="955336"/>
                      <a:pt x="5273954" y="948986"/>
                      <a:pt x="5499641" y="948986"/>
                    </a:cubicBezTo>
                    <a:cubicBezTo>
                      <a:pt x="5503451" y="948986"/>
                      <a:pt x="5508532" y="946446"/>
                      <a:pt x="5512341" y="943906"/>
                    </a:cubicBezTo>
                    <a:cubicBezTo>
                      <a:pt x="5517421" y="940096"/>
                      <a:pt x="5519962" y="933746"/>
                      <a:pt x="5522501" y="931206"/>
                    </a:cubicBezTo>
                    <a:cubicBezTo>
                      <a:pt x="5523771" y="884547"/>
                      <a:pt x="5525041" y="856596"/>
                      <a:pt x="5526312" y="828645"/>
                    </a:cubicBezTo>
                    <a:cubicBezTo>
                      <a:pt x="5527582" y="785387"/>
                      <a:pt x="5537741" y="370109"/>
                      <a:pt x="5539012" y="326851"/>
                    </a:cubicBezTo>
                    <a:cubicBezTo>
                      <a:pt x="5539012" y="300896"/>
                      <a:pt x="5540282" y="274941"/>
                      <a:pt x="5541551" y="248987"/>
                    </a:cubicBezTo>
                    <a:cubicBezTo>
                      <a:pt x="5542821" y="221035"/>
                      <a:pt x="5544091" y="193084"/>
                      <a:pt x="5546632" y="165133"/>
                    </a:cubicBezTo>
                    <a:cubicBezTo>
                      <a:pt x="5547901" y="148495"/>
                      <a:pt x="5547901" y="131192"/>
                      <a:pt x="5552982" y="114554"/>
                    </a:cubicBezTo>
                    <a:cubicBezTo>
                      <a:pt x="5558062" y="94589"/>
                      <a:pt x="5560601" y="75289"/>
                      <a:pt x="5559332" y="44450"/>
                    </a:cubicBezTo>
                    <a:cubicBezTo>
                      <a:pt x="5559332" y="38100"/>
                      <a:pt x="5555521" y="30480"/>
                      <a:pt x="5549171" y="27940"/>
                    </a:cubicBezTo>
                    <a:close/>
                  </a:path>
                </a:pathLst>
              </a:custGeom>
              <a:solidFill>
                <a:srgbClr val="B22F30"/>
              </a:solidFill>
            </p:spPr>
          </p:sp>
        </p:grpSp>
        <p:sp>
          <p:nvSpPr>
            <p:cNvPr name="TextBox 10" id="10"/>
            <p:cNvSpPr txBox="true"/>
            <p:nvPr/>
          </p:nvSpPr>
          <p:spPr>
            <a:xfrm rot="0">
              <a:off x="354612" y="113604"/>
              <a:ext cx="4997508" cy="6642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b="true" sz="3200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Let’s try this!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10376789">
            <a:off x="6021567" y="1718856"/>
            <a:ext cx="1200245" cy="995854"/>
          </a:xfrm>
          <a:custGeom>
            <a:avLst/>
            <a:gdLst/>
            <a:ahLst/>
            <a:cxnLst/>
            <a:rect r="r" b="b" t="t" l="l"/>
            <a:pathLst>
              <a:path h="995854" w="1200245">
                <a:moveTo>
                  <a:pt x="0" y="0"/>
                </a:moveTo>
                <a:lnTo>
                  <a:pt x="1200245" y="0"/>
                </a:lnTo>
                <a:lnTo>
                  <a:pt x="1200245" y="995853"/>
                </a:lnTo>
                <a:lnTo>
                  <a:pt x="0" y="9958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73076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113431" y="5396150"/>
            <a:ext cx="6793119" cy="2809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19"/>
              </a:lnSpc>
            </a:pPr>
            <a:r>
              <a:rPr lang="en-US" sz="30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Sickle cell disease (SCD) is an inherited blood disorder. People with SCD have red blood cells that become </a:t>
            </a:r>
            <a:r>
              <a:rPr lang="en-US" sz="3099" u="sng" b="true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hard and sticky</a:t>
            </a:r>
            <a:r>
              <a:rPr lang="en-US" sz="30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, forming </a:t>
            </a:r>
          </a:p>
          <a:p>
            <a:pPr algn="l">
              <a:lnSpc>
                <a:spcPts val="3719"/>
              </a:lnSpc>
            </a:pPr>
            <a:r>
              <a:rPr lang="en-US" sz="30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a </a:t>
            </a:r>
            <a:r>
              <a:rPr lang="en-US" b="true" sz="3099" u="sng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C-shaped blood cell</a:t>
            </a:r>
            <a:r>
              <a:rPr lang="en-US" sz="30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instead of the healthy disc-shaped one.</a:t>
            </a:r>
            <a:r>
              <a:rPr lang="en-US" sz="30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13431" y="2260401"/>
            <a:ext cx="7030569" cy="278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189"/>
              </a:lnSpc>
            </a:pPr>
            <a:r>
              <a:rPr lang="en-US" b="true" sz="7900" spc="-79">
                <a:solidFill>
                  <a:srgbClr val="A2272C"/>
                </a:solidFill>
                <a:latin typeface="Bogart Bold"/>
                <a:ea typeface="Bogart Bold"/>
                <a:cs typeface="Bogart Bold"/>
                <a:sym typeface="Bogart Bold"/>
              </a:rPr>
              <a:t>Lesson Check: Sickle Cell Disease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0561615" y="2041326"/>
            <a:ext cx="6376272" cy="7216974"/>
            <a:chOff x="0" y="0"/>
            <a:chExt cx="8501696" cy="9622632"/>
          </a:xfrm>
        </p:grpSpPr>
      </p:grpSp>
      <p:sp>
        <p:nvSpPr>
          <p:cNvPr name="TextBox 15" id="15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18</a:t>
            </a:r>
          </a:p>
        </p:txBody>
      </p:sp>
    </p:spTree>
  </p:cSld>
  <p:clrMapOvr>
    <a:masterClrMapping/>
  </p:clrMapOvr>
  <p:transition spd="fast">
    <p:fade/>
  </p:transition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1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7553017" y="1565061"/>
            <a:ext cx="3181966" cy="772557"/>
            <a:chOff x="0" y="0"/>
            <a:chExt cx="4242621" cy="1030076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4242621" cy="1030076"/>
              <a:chOff x="0" y="0"/>
              <a:chExt cx="4835040" cy="1173911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-1270"/>
                <a:ext cx="4836310" cy="1172641"/>
              </a:xfrm>
              <a:custGeom>
                <a:avLst/>
                <a:gdLst/>
                <a:ahLst/>
                <a:cxnLst/>
                <a:rect r="r" b="b" t="t" l="l"/>
                <a:pathLst>
                  <a:path h="1172641" w="4836310">
                    <a:moveTo>
                      <a:pt x="4824880" y="27940"/>
                    </a:moveTo>
                    <a:cubicBezTo>
                      <a:pt x="4815991" y="24130"/>
                      <a:pt x="4807100" y="21590"/>
                      <a:pt x="4798210" y="21590"/>
                    </a:cubicBezTo>
                    <a:cubicBezTo>
                      <a:pt x="4771541" y="20320"/>
                      <a:pt x="4700186" y="20320"/>
                      <a:pt x="4620614" y="17780"/>
                    </a:cubicBezTo>
                    <a:cubicBezTo>
                      <a:pt x="4438735" y="12700"/>
                      <a:pt x="4260645" y="6350"/>
                      <a:pt x="4078766" y="3810"/>
                    </a:cubicBezTo>
                    <a:cubicBezTo>
                      <a:pt x="3930989" y="1270"/>
                      <a:pt x="3787002" y="3810"/>
                      <a:pt x="3639225" y="2540"/>
                    </a:cubicBezTo>
                    <a:cubicBezTo>
                      <a:pt x="3574809" y="2540"/>
                      <a:pt x="3510394" y="0"/>
                      <a:pt x="3445978" y="2540"/>
                    </a:cubicBezTo>
                    <a:cubicBezTo>
                      <a:pt x="3290624" y="10160"/>
                      <a:pt x="3135269" y="11430"/>
                      <a:pt x="2976125" y="8890"/>
                    </a:cubicBezTo>
                    <a:cubicBezTo>
                      <a:pt x="2896552" y="7620"/>
                      <a:pt x="2816980" y="7620"/>
                      <a:pt x="2737408" y="7620"/>
                    </a:cubicBezTo>
                    <a:cubicBezTo>
                      <a:pt x="2593421" y="7620"/>
                      <a:pt x="2449433" y="7620"/>
                      <a:pt x="2305446" y="6350"/>
                    </a:cubicBezTo>
                    <a:cubicBezTo>
                      <a:pt x="2153880" y="5080"/>
                      <a:pt x="660957" y="2540"/>
                      <a:pt x="513180" y="1270"/>
                    </a:cubicBezTo>
                    <a:cubicBezTo>
                      <a:pt x="391928" y="0"/>
                      <a:pt x="274464" y="1270"/>
                      <a:pt x="153211" y="1270"/>
                    </a:cubicBezTo>
                    <a:cubicBezTo>
                      <a:pt x="6985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00402"/>
                      <a:pt x="16510" y="148240"/>
                      <a:pt x="17780" y="195239"/>
                    </a:cubicBezTo>
                    <a:cubicBezTo>
                      <a:pt x="19050" y="243078"/>
                      <a:pt x="17780" y="290917"/>
                      <a:pt x="16510" y="339594"/>
                    </a:cubicBezTo>
                    <a:cubicBezTo>
                      <a:pt x="15240" y="389112"/>
                      <a:pt x="2540" y="908622"/>
                      <a:pt x="2540" y="958139"/>
                    </a:cubicBezTo>
                    <a:cubicBezTo>
                      <a:pt x="2540" y="1006817"/>
                      <a:pt x="1270" y="1055495"/>
                      <a:pt x="0" y="1104172"/>
                    </a:cubicBezTo>
                    <a:cubicBezTo>
                      <a:pt x="0" y="1118031"/>
                      <a:pt x="3810" y="1128191"/>
                      <a:pt x="15240" y="1133272"/>
                    </a:cubicBezTo>
                    <a:cubicBezTo>
                      <a:pt x="22860" y="1137081"/>
                      <a:pt x="31750" y="1139622"/>
                      <a:pt x="40640" y="1140891"/>
                    </a:cubicBezTo>
                    <a:cubicBezTo>
                      <a:pt x="149422" y="1145972"/>
                      <a:pt x="293410" y="1149781"/>
                      <a:pt x="437397" y="1154862"/>
                    </a:cubicBezTo>
                    <a:cubicBezTo>
                      <a:pt x="516969" y="1157401"/>
                      <a:pt x="596541" y="1162481"/>
                      <a:pt x="676113" y="1163751"/>
                    </a:cubicBezTo>
                    <a:cubicBezTo>
                      <a:pt x="808733" y="1166291"/>
                      <a:pt x="2286500" y="1167562"/>
                      <a:pt x="2419120" y="1168831"/>
                    </a:cubicBezTo>
                    <a:cubicBezTo>
                      <a:pt x="2438066" y="1168831"/>
                      <a:pt x="2457012" y="1168831"/>
                      <a:pt x="2475957" y="1168831"/>
                    </a:cubicBezTo>
                    <a:cubicBezTo>
                      <a:pt x="2566897" y="1168831"/>
                      <a:pt x="2661626" y="1167562"/>
                      <a:pt x="2752565" y="1167562"/>
                    </a:cubicBezTo>
                    <a:cubicBezTo>
                      <a:pt x="2858661" y="1167562"/>
                      <a:pt x="2960968" y="1168831"/>
                      <a:pt x="3067064" y="1168831"/>
                    </a:cubicBezTo>
                    <a:cubicBezTo>
                      <a:pt x="3222419" y="1168831"/>
                      <a:pt x="3381563" y="1168831"/>
                      <a:pt x="3536918" y="1168831"/>
                    </a:cubicBezTo>
                    <a:cubicBezTo>
                      <a:pt x="3680906" y="1168831"/>
                      <a:pt x="3824893" y="1170101"/>
                      <a:pt x="3968881" y="1171372"/>
                    </a:cubicBezTo>
                    <a:cubicBezTo>
                      <a:pt x="4033296" y="1171372"/>
                      <a:pt x="4101501" y="1172641"/>
                      <a:pt x="4165916" y="1172641"/>
                    </a:cubicBezTo>
                    <a:cubicBezTo>
                      <a:pt x="4374319" y="1171372"/>
                      <a:pt x="4578933" y="1165022"/>
                      <a:pt x="4775350" y="1165022"/>
                    </a:cubicBezTo>
                    <a:cubicBezTo>
                      <a:pt x="4779160" y="1165022"/>
                      <a:pt x="4784241" y="1162481"/>
                      <a:pt x="4788050" y="1159941"/>
                    </a:cubicBezTo>
                    <a:cubicBezTo>
                      <a:pt x="4793130" y="1156131"/>
                      <a:pt x="4795670" y="1149781"/>
                      <a:pt x="4798210" y="1147241"/>
                    </a:cubicBezTo>
                    <a:cubicBezTo>
                      <a:pt x="4799480" y="1098297"/>
                      <a:pt x="4800750" y="1063048"/>
                      <a:pt x="4802020" y="1027798"/>
                    </a:cubicBezTo>
                    <a:cubicBezTo>
                      <a:pt x="4803291" y="973246"/>
                      <a:pt x="4813450" y="449539"/>
                      <a:pt x="4814720" y="394986"/>
                    </a:cubicBezTo>
                    <a:cubicBezTo>
                      <a:pt x="4814720" y="362255"/>
                      <a:pt x="4815991" y="329523"/>
                      <a:pt x="4817260" y="296791"/>
                    </a:cubicBezTo>
                    <a:cubicBezTo>
                      <a:pt x="4818530" y="261542"/>
                      <a:pt x="4819800" y="226293"/>
                      <a:pt x="4822341" y="191043"/>
                    </a:cubicBezTo>
                    <a:cubicBezTo>
                      <a:pt x="4823610" y="170061"/>
                      <a:pt x="4823610" y="148240"/>
                      <a:pt x="4828691" y="127258"/>
                    </a:cubicBezTo>
                    <a:cubicBezTo>
                      <a:pt x="4833770" y="102080"/>
                      <a:pt x="4836310" y="77741"/>
                      <a:pt x="4835041" y="44450"/>
                    </a:cubicBezTo>
                    <a:cubicBezTo>
                      <a:pt x="4835041" y="38100"/>
                      <a:pt x="4831230" y="30480"/>
                      <a:pt x="4824880" y="27940"/>
                    </a:cubicBezTo>
                    <a:close/>
                  </a:path>
                </a:pathLst>
              </a:custGeom>
              <a:solidFill>
                <a:srgbClr val="B22F30"/>
              </a:solidFill>
            </p:spPr>
          </p:sp>
        </p:grpSp>
        <p:sp>
          <p:nvSpPr>
            <p:cNvPr name="TextBox 10" id="10"/>
            <p:cNvSpPr txBox="true"/>
            <p:nvPr/>
          </p:nvSpPr>
          <p:spPr>
            <a:xfrm rot="0">
              <a:off x="285831" y="195878"/>
              <a:ext cx="3770426" cy="6002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b="true" sz="2799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ANSWER KEY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809845">
            <a:off x="2425715" y="1895703"/>
            <a:ext cx="1283439" cy="2088436"/>
          </a:xfrm>
          <a:custGeom>
            <a:avLst/>
            <a:gdLst/>
            <a:ahLst/>
            <a:cxnLst/>
            <a:rect r="r" b="b" t="t" l="l"/>
            <a:pathLst>
              <a:path h="2088436" w="1283439">
                <a:moveTo>
                  <a:pt x="0" y="0"/>
                </a:moveTo>
                <a:lnTo>
                  <a:pt x="1283439" y="0"/>
                </a:lnTo>
                <a:lnTo>
                  <a:pt x="1283439" y="2088436"/>
                </a:lnTo>
                <a:lnTo>
                  <a:pt x="0" y="20884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572982" y="6909839"/>
            <a:ext cx="1550497" cy="1319332"/>
          </a:xfrm>
          <a:custGeom>
            <a:avLst/>
            <a:gdLst/>
            <a:ahLst/>
            <a:cxnLst/>
            <a:rect r="r" b="b" t="t" l="l"/>
            <a:pathLst>
              <a:path h="1319332" w="1550497">
                <a:moveTo>
                  <a:pt x="0" y="0"/>
                </a:moveTo>
                <a:lnTo>
                  <a:pt x="1550497" y="0"/>
                </a:lnTo>
                <a:lnTo>
                  <a:pt x="1550497" y="1319332"/>
                </a:lnTo>
                <a:lnTo>
                  <a:pt x="0" y="13193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186644" y="5001883"/>
            <a:ext cx="11914712" cy="3391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99"/>
              </a:lnSpc>
            </a:pPr>
            <a:r>
              <a:rPr lang="en-US" sz="2999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rPr>
              <a:t>Considering what you learned about blood and blood vessels, how does this shape affect blood flow in the circulatory system?</a:t>
            </a:r>
          </a:p>
          <a:p>
            <a:pPr algn="ctr">
              <a:lnSpc>
                <a:spcPts val="3899"/>
              </a:lnSpc>
            </a:pPr>
          </a:p>
          <a:p>
            <a:pPr algn="ctr">
              <a:lnSpc>
                <a:spcPts val="3899"/>
              </a:lnSpc>
            </a:pPr>
            <a:r>
              <a:rPr lang="en-US" sz="2999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rPr>
              <a:t>The irregular shape of the sickle-shaped blood cell</a:t>
            </a:r>
          </a:p>
          <a:p>
            <a:pPr algn="ctr">
              <a:lnSpc>
                <a:spcPts val="3899"/>
              </a:lnSpc>
            </a:pPr>
            <a:r>
              <a:rPr lang="en-US" sz="2999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rPr>
              <a:t>makes it easy to </a:t>
            </a:r>
            <a:r>
              <a:rPr lang="en-US" sz="2999" b="true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clog and block the blood flow</a:t>
            </a:r>
            <a:r>
              <a:rPr lang="en-US" sz="2999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rPr>
              <a:t>. </a:t>
            </a:r>
          </a:p>
          <a:p>
            <a:pPr algn="ctr">
              <a:lnSpc>
                <a:spcPts val="3899"/>
              </a:lnSpc>
            </a:pPr>
          </a:p>
          <a:p>
            <a:pPr algn="ctr">
              <a:lnSpc>
                <a:spcPts val="3899"/>
              </a:lnSpc>
            </a:pPr>
            <a:r>
              <a:rPr lang="en-US" sz="2999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rPr>
              <a:t>This can cause pain and other serious infections.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421096" y="2739445"/>
            <a:ext cx="9445809" cy="1986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99"/>
              </a:lnSpc>
            </a:pPr>
            <a:r>
              <a:rPr lang="en-US" b="true" sz="7699" spc="-76">
                <a:solidFill>
                  <a:srgbClr val="3E4A9D"/>
                </a:solidFill>
                <a:latin typeface="Bogart Bold"/>
                <a:ea typeface="Bogart Bold"/>
                <a:cs typeface="Bogart Bold"/>
                <a:sym typeface="Bogart Bold"/>
              </a:rPr>
              <a:t>Lesson Check: Sickle Cell Disease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2946191">
            <a:off x="13974851" y="1982453"/>
            <a:ext cx="1356904" cy="1767432"/>
          </a:xfrm>
          <a:custGeom>
            <a:avLst/>
            <a:gdLst/>
            <a:ahLst/>
            <a:cxnLst/>
            <a:rect r="r" b="b" t="t" l="l"/>
            <a:pathLst>
              <a:path h="1767432" w="1356904">
                <a:moveTo>
                  <a:pt x="0" y="0"/>
                </a:moveTo>
                <a:lnTo>
                  <a:pt x="1356904" y="0"/>
                </a:lnTo>
                <a:lnTo>
                  <a:pt x="1356904" y="1767432"/>
                </a:lnTo>
                <a:lnTo>
                  <a:pt x="0" y="17674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23589" t="0" r="0" b="-79771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3531975">
            <a:off x="15527775" y="1588374"/>
            <a:ext cx="1121060" cy="1052053"/>
          </a:xfrm>
          <a:custGeom>
            <a:avLst/>
            <a:gdLst/>
            <a:ahLst/>
            <a:cxnLst/>
            <a:rect r="r" b="b" t="t" l="l"/>
            <a:pathLst>
              <a:path h="1052053" w="1121060">
                <a:moveTo>
                  <a:pt x="0" y="0"/>
                </a:moveTo>
                <a:lnTo>
                  <a:pt x="1121060" y="0"/>
                </a:lnTo>
                <a:lnTo>
                  <a:pt x="1121060" y="1052053"/>
                </a:lnTo>
                <a:lnTo>
                  <a:pt x="0" y="10520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68858" t="-92879" r="-122806" b="-109134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2035113">
            <a:off x="14859998" y="3681567"/>
            <a:ext cx="1492443" cy="847020"/>
          </a:xfrm>
          <a:custGeom>
            <a:avLst/>
            <a:gdLst/>
            <a:ahLst/>
            <a:cxnLst/>
            <a:rect r="r" b="b" t="t" l="l"/>
            <a:pathLst>
              <a:path h="847020" w="1492443">
                <a:moveTo>
                  <a:pt x="0" y="0"/>
                </a:moveTo>
                <a:lnTo>
                  <a:pt x="1492443" y="0"/>
                </a:lnTo>
                <a:lnTo>
                  <a:pt x="1492443" y="847020"/>
                </a:lnTo>
                <a:lnTo>
                  <a:pt x="0" y="847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65893" t="0" r="-128308" b="-27512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199717" y="7094533"/>
            <a:ext cx="1541785" cy="1416865"/>
          </a:xfrm>
          <a:custGeom>
            <a:avLst/>
            <a:gdLst/>
            <a:ahLst/>
            <a:cxnLst/>
            <a:rect r="r" b="b" t="t" l="l"/>
            <a:pathLst>
              <a:path h="1416865" w="1541785">
                <a:moveTo>
                  <a:pt x="0" y="0"/>
                </a:moveTo>
                <a:lnTo>
                  <a:pt x="1541785" y="0"/>
                </a:lnTo>
                <a:lnTo>
                  <a:pt x="1541785" y="1416864"/>
                </a:lnTo>
                <a:lnTo>
                  <a:pt x="0" y="14168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270" t="-52897" r="-134299" b="-32599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6798" y="6333035"/>
            <a:ext cx="1274852" cy="1469930"/>
          </a:xfrm>
          <a:custGeom>
            <a:avLst/>
            <a:gdLst/>
            <a:ahLst/>
            <a:cxnLst/>
            <a:rect r="r" b="b" t="t" l="l"/>
            <a:pathLst>
              <a:path h="1469930" w="1274852">
                <a:moveTo>
                  <a:pt x="0" y="0"/>
                </a:moveTo>
                <a:lnTo>
                  <a:pt x="1274852" y="0"/>
                </a:lnTo>
                <a:lnTo>
                  <a:pt x="1274852" y="1469930"/>
                </a:lnTo>
                <a:lnTo>
                  <a:pt x="0" y="14699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12551" t="-12414" r="0" b="-83742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19</a:t>
            </a:r>
          </a:p>
        </p:txBody>
      </p:sp>
    </p:spTree>
  </p:cSld>
  <p:clrMapOvr>
    <a:masterClrMapping/>
  </p:clrMapOvr>
  <p:transition spd="fast">
    <p:fade/>
  </p:transition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1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010174" y="3942249"/>
            <a:ext cx="4322060" cy="4770514"/>
            <a:chOff x="0" y="0"/>
            <a:chExt cx="2455999" cy="271083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-1270"/>
              <a:ext cx="2457269" cy="2709562"/>
            </a:xfrm>
            <a:custGeom>
              <a:avLst/>
              <a:gdLst/>
              <a:ahLst/>
              <a:cxnLst/>
              <a:rect r="r" b="b" t="t" l="l"/>
              <a:pathLst>
                <a:path h="2709562" w="2457269">
                  <a:moveTo>
                    <a:pt x="2445839" y="27940"/>
                  </a:moveTo>
                  <a:cubicBezTo>
                    <a:pt x="2436949" y="24130"/>
                    <a:pt x="2428059" y="21590"/>
                    <a:pt x="2419169" y="21590"/>
                  </a:cubicBezTo>
                  <a:cubicBezTo>
                    <a:pt x="2392499" y="20320"/>
                    <a:pt x="2356052" y="20320"/>
                    <a:pt x="2316664" y="17780"/>
                  </a:cubicBezTo>
                  <a:cubicBezTo>
                    <a:pt x="2226635" y="12700"/>
                    <a:pt x="2138481" y="6350"/>
                    <a:pt x="2048452" y="3810"/>
                  </a:cubicBezTo>
                  <a:cubicBezTo>
                    <a:pt x="1975304" y="1270"/>
                    <a:pt x="1904031" y="3810"/>
                    <a:pt x="1830882" y="2540"/>
                  </a:cubicBezTo>
                  <a:cubicBezTo>
                    <a:pt x="1798997" y="2540"/>
                    <a:pt x="1767112" y="0"/>
                    <a:pt x="1735226" y="2540"/>
                  </a:cubicBezTo>
                  <a:cubicBezTo>
                    <a:pt x="1658326" y="10160"/>
                    <a:pt x="1581427" y="11430"/>
                    <a:pt x="1502651" y="8890"/>
                  </a:cubicBezTo>
                  <a:cubicBezTo>
                    <a:pt x="1463263" y="7620"/>
                    <a:pt x="1423876" y="7620"/>
                    <a:pt x="1384488" y="7620"/>
                  </a:cubicBezTo>
                  <a:cubicBezTo>
                    <a:pt x="1313215" y="7620"/>
                    <a:pt x="1241942" y="7620"/>
                    <a:pt x="1170669" y="6350"/>
                  </a:cubicBezTo>
                  <a:cubicBezTo>
                    <a:pt x="1095645" y="5080"/>
                    <a:pt x="356656" y="2540"/>
                    <a:pt x="283508" y="1270"/>
                  </a:cubicBezTo>
                  <a:cubicBezTo>
                    <a:pt x="223488" y="0"/>
                    <a:pt x="165345" y="1270"/>
                    <a:pt x="105325" y="1270"/>
                  </a:cubicBezTo>
                  <a:cubicBezTo>
                    <a:pt x="6406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51225"/>
                    <a:pt x="16510" y="269527"/>
                    <a:pt x="17780" y="385753"/>
                  </a:cubicBezTo>
                  <a:cubicBezTo>
                    <a:pt x="19050" y="504055"/>
                    <a:pt x="17780" y="622356"/>
                    <a:pt x="16510" y="742733"/>
                  </a:cubicBezTo>
                  <a:cubicBezTo>
                    <a:pt x="15240" y="865186"/>
                    <a:pt x="2540" y="2149901"/>
                    <a:pt x="2540" y="2272353"/>
                  </a:cubicBezTo>
                  <a:cubicBezTo>
                    <a:pt x="2540" y="2392730"/>
                    <a:pt x="1270" y="2513108"/>
                    <a:pt x="0" y="2633485"/>
                  </a:cubicBezTo>
                  <a:cubicBezTo>
                    <a:pt x="0" y="2654952"/>
                    <a:pt x="3810" y="2665112"/>
                    <a:pt x="15240" y="2670192"/>
                  </a:cubicBezTo>
                  <a:cubicBezTo>
                    <a:pt x="22860" y="2674002"/>
                    <a:pt x="31750" y="2676542"/>
                    <a:pt x="40640" y="2677812"/>
                  </a:cubicBezTo>
                  <a:cubicBezTo>
                    <a:pt x="103450" y="2682892"/>
                    <a:pt x="174723" y="2686702"/>
                    <a:pt x="245996" y="2691782"/>
                  </a:cubicBezTo>
                  <a:cubicBezTo>
                    <a:pt x="285383" y="2694322"/>
                    <a:pt x="324771" y="2699402"/>
                    <a:pt x="364159" y="2700672"/>
                  </a:cubicBezTo>
                  <a:cubicBezTo>
                    <a:pt x="429805" y="2703212"/>
                    <a:pt x="1161291" y="2704482"/>
                    <a:pt x="1226937" y="2705752"/>
                  </a:cubicBezTo>
                  <a:cubicBezTo>
                    <a:pt x="1236315" y="2705752"/>
                    <a:pt x="1245693" y="2705752"/>
                    <a:pt x="1255071" y="2705752"/>
                  </a:cubicBezTo>
                  <a:cubicBezTo>
                    <a:pt x="1300086" y="2705752"/>
                    <a:pt x="1346976" y="2704482"/>
                    <a:pt x="1391990" y="2704482"/>
                  </a:cubicBezTo>
                  <a:cubicBezTo>
                    <a:pt x="1444507" y="2704482"/>
                    <a:pt x="1495149" y="2705752"/>
                    <a:pt x="1547666" y="2705752"/>
                  </a:cubicBezTo>
                  <a:cubicBezTo>
                    <a:pt x="1624565" y="2705752"/>
                    <a:pt x="1703341" y="2705752"/>
                    <a:pt x="1780241" y="2705752"/>
                  </a:cubicBezTo>
                  <a:cubicBezTo>
                    <a:pt x="1851514" y="2705752"/>
                    <a:pt x="1922787" y="2707022"/>
                    <a:pt x="1994060" y="2708292"/>
                  </a:cubicBezTo>
                  <a:cubicBezTo>
                    <a:pt x="2025945" y="2708292"/>
                    <a:pt x="2059706" y="2709562"/>
                    <a:pt x="2091591" y="2709562"/>
                  </a:cubicBezTo>
                  <a:cubicBezTo>
                    <a:pt x="2194749" y="2708292"/>
                    <a:pt x="2296032" y="2701942"/>
                    <a:pt x="2396309" y="2701942"/>
                  </a:cubicBezTo>
                  <a:cubicBezTo>
                    <a:pt x="2400119" y="2701942"/>
                    <a:pt x="2405199" y="2699402"/>
                    <a:pt x="2409009" y="2696862"/>
                  </a:cubicBezTo>
                  <a:cubicBezTo>
                    <a:pt x="2414089" y="2693052"/>
                    <a:pt x="2416629" y="2686702"/>
                    <a:pt x="2419169" y="2684162"/>
                  </a:cubicBezTo>
                  <a:cubicBezTo>
                    <a:pt x="2420439" y="2618956"/>
                    <a:pt x="2421709" y="2531787"/>
                    <a:pt x="2422979" y="2444617"/>
                  </a:cubicBezTo>
                  <a:cubicBezTo>
                    <a:pt x="2424249" y="2309712"/>
                    <a:pt x="2434409" y="1014620"/>
                    <a:pt x="2435679" y="879714"/>
                  </a:cubicBezTo>
                  <a:cubicBezTo>
                    <a:pt x="2435679" y="798771"/>
                    <a:pt x="2436949" y="717828"/>
                    <a:pt x="2438219" y="636884"/>
                  </a:cubicBezTo>
                  <a:cubicBezTo>
                    <a:pt x="2439489" y="549715"/>
                    <a:pt x="2440759" y="462545"/>
                    <a:pt x="2443299" y="375376"/>
                  </a:cubicBezTo>
                  <a:cubicBezTo>
                    <a:pt x="2444569" y="323489"/>
                    <a:pt x="2444569" y="269527"/>
                    <a:pt x="2449649" y="217640"/>
                  </a:cubicBezTo>
                  <a:cubicBezTo>
                    <a:pt x="2454729" y="155376"/>
                    <a:pt x="2457269" y="95187"/>
                    <a:pt x="2455999" y="44450"/>
                  </a:cubicBezTo>
                  <a:cubicBezTo>
                    <a:pt x="2455999" y="38100"/>
                    <a:pt x="2452189" y="30480"/>
                    <a:pt x="2445839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6787561" y="3942249"/>
            <a:ext cx="4696242" cy="4809496"/>
            <a:chOff x="0" y="0"/>
            <a:chExt cx="2668627" cy="273298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-1270"/>
              <a:ext cx="2669897" cy="2731713"/>
            </a:xfrm>
            <a:custGeom>
              <a:avLst/>
              <a:gdLst/>
              <a:ahLst/>
              <a:cxnLst/>
              <a:rect r="r" b="b" t="t" l="l"/>
              <a:pathLst>
                <a:path h="2731713" w="2669897">
                  <a:moveTo>
                    <a:pt x="2658467" y="27940"/>
                  </a:moveTo>
                  <a:cubicBezTo>
                    <a:pt x="2649577" y="24130"/>
                    <a:pt x="2640687" y="21590"/>
                    <a:pt x="2631797" y="21590"/>
                  </a:cubicBezTo>
                  <a:cubicBezTo>
                    <a:pt x="2605127" y="20320"/>
                    <a:pt x="2565560" y="20320"/>
                    <a:pt x="2522581" y="17780"/>
                  </a:cubicBezTo>
                  <a:cubicBezTo>
                    <a:pt x="2424343" y="12700"/>
                    <a:pt x="2328151" y="6350"/>
                    <a:pt x="2229913" y="3810"/>
                  </a:cubicBezTo>
                  <a:cubicBezTo>
                    <a:pt x="2150094" y="1270"/>
                    <a:pt x="2072322" y="3810"/>
                    <a:pt x="1992504" y="2540"/>
                  </a:cubicBezTo>
                  <a:cubicBezTo>
                    <a:pt x="1957711" y="2540"/>
                    <a:pt x="1922918" y="0"/>
                    <a:pt x="1888126" y="2540"/>
                  </a:cubicBezTo>
                  <a:cubicBezTo>
                    <a:pt x="1804214" y="10160"/>
                    <a:pt x="1720302" y="11430"/>
                    <a:pt x="1634344" y="8890"/>
                  </a:cubicBezTo>
                  <a:cubicBezTo>
                    <a:pt x="1591364" y="7620"/>
                    <a:pt x="1548385" y="7620"/>
                    <a:pt x="1505406" y="7620"/>
                  </a:cubicBezTo>
                  <a:cubicBezTo>
                    <a:pt x="1427634" y="7620"/>
                    <a:pt x="1349862" y="7620"/>
                    <a:pt x="1272090" y="6350"/>
                  </a:cubicBezTo>
                  <a:cubicBezTo>
                    <a:pt x="1190225" y="5080"/>
                    <a:pt x="383853" y="2540"/>
                    <a:pt x="304035" y="1270"/>
                  </a:cubicBezTo>
                  <a:cubicBezTo>
                    <a:pt x="238543" y="0"/>
                    <a:pt x="175097" y="1270"/>
                    <a:pt x="109605" y="1270"/>
                  </a:cubicBezTo>
                  <a:cubicBezTo>
                    <a:pt x="64579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51958"/>
                    <a:pt x="16510" y="271275"/>
                    <a:pt x="17780" y="388499"/>
                  </a:cubicBezTo>
                  <a:cubicBezTo>
                    <a:pt x="19050" y="507816"/>
                    <a:pt x="17780" y="627133"/>
                    <a:pt x="16510" y="748544"/>
                  </a:cubicBezTo>
                  <a:cubicBezTo>
                    <a:pt x="15240" y="872048"/>
                    <a:pt x="2540" y="2167791"/>
                    <a:pt x="2540" y="2291295"/>
                  </a:cubicBezTo>
                  <a:cubicBezTo>
                    <a:pt x="2540" y="2412705"/>
                    <a:pt x="1270" y="2534116"/>
                    <a:pt x="0" y="2655526"/>
                  </a:cubicBezTo>
                  <a:cubicBezTo>
                    <a:pt x="0" y="2677103"/>
                    <a:pt x="3810" y="2687263"/>
                    <a:pt x="15240" y="2692343"/>
                  </a:cubicBezTo>
                  <a:cubicBezTo>
                    <a:pt x="22860" y="2696153"/>
                    <a:pt x="31750" y="2698693"/>
                    <a:pt x="40640" y="2699963"/>
                  </a:cubicBezTo>
                  <a:cubicBezTo>
                    <a:pt x="107558" y="2705043"/>
                    <a:pt x="185330" y="2708853"/>
                    <a:pt x="263102" y="2713933"/>
                  </a:cubicBezTo>
                  <a:cubicBezTo>
                    <a:pt x="306081" y="2716473"/>
                    <a:pt x="349061" y="2721553"/>
                    <a:pt x="392040" y="2722823"/>
                  </a:cubicBezTo>
                  <a:cubicBezTo>
                    <a:pt x="463672" y="2725363"/>
                    <a:pt x="1261857" y="2726633"/>
                    <a:pt x="1333489" y="2727903"/>
                  </a:cubicBezTo>
                  <a:cubicBezTo>
                    <a:pt x="1343722" y="2727903"/>
                    <a:pt x="1353956" y="2727903"/>
                    <a:pt x="1364189" y="2727903"/>
                  </a:cubicBezTo>
                  <a:cubicBezTo>
                    <a:pt x="1413308" y="2727903"/>
                    <a:pt x="1464473" y="2726633"/>
                    <a:pt x="1513592" y="2726633"/>
                  </a:cubicBezTo>
                  <a:cubicBezTo>
                    <a:pt x="1570898" y="2726633"/>
                    <a:pt x="1626157" y="2727903"/>
                    <a:pt x="1683463" y="2727903"/>
                  </a:cubicBezTo>
                  <a:cubicBezTo>
                    <a:pt x="1767374" y="2727903"/>
                    <a:pt x="1853333" y="2727903"/>
                    <a:pt x="1937245" y="2727903"/>
                  </a:cubicBezTo>
                  <a:cubicBezTo>
                    <a:pt x="2015017" y="2727903"/>
                    <a:pt x="2092789" y="2729173"/>
                    <a:pt x="2170561" y="2730443"/>
                  </a:cubicBezTo>
                  <a:cubicBezTo>
                    <a:pt x="2205353" y="2730443"/>
                    <a:pt x="2242193" y="2731713"/>
                    <a:pt x="2276985" y="2731713"/>
                  </a:cubicBezTo>
                  <a:cubicBezTo>
                    <a:pt x="2389550" y="2730443"/>
                    <a:pt x="2500068" y="2724093"/>
                    <a:pt x="2608937" y="2724093"/>
                  </a:cubicBezTo>
                  <a:cubicBezTo>
                    <a:pt x="2612747" y="2724093"/>
                    <a:pt x="2617827" y="2721553"/>
                    <a:pt x="2621637" y="2719013"/>
                  </a:cubicBezTo>
                  <a:cubicBezTo>
                    <a:pt x="2626717" y="2715203"/>
                    <a:pt x="2629257" y="2708853"/>
                    <a:pt x="2631797" y="2706313"/>
                  </a:cubicBezTo>
                  <a:cubicBezTo>
                    <a:pt x="2633067" y="2640873"/>
                    <a:pt x="2634337" y="2552955"/>
                    <a:pt x="2635607" y="2465037"/>
                  </a:cubicBezTo>
                  <a:cubicBezTo>
                    <a:pt x="2636877" y="2328974"/>
                    <a:pt x="2647037" y="1022764"/>
                    <a:pt x="2648307" y="886700"/>
                  </a:cubicBezTo>
                  <a:cubicBezTo>
                    <a:pt x="2648307" y="805062"/>
                    <a:pt x="2649577" y="723424"/>
                    <a:pt x="2650847" y="641786"/>
                  </a:cubicBezTo>
                  <a:cubicBezTo>
                    <a:pt x="2652117" y="553868"/>
                    <a:pt x="2653387" y="465950"/>
                    <a:pt x="2655927" y="378032"/>
                  </a:cubicBezTo>
                  <a:cubicBezTo>
                    <a:pt x="2657197" y="325700"/>
                    <a:pt x="2657197" y="271275"/>
                    <a:pt x="2662277" y="218943"/>
                  </a:cubicBezTo>
                  <a:cubicBezTo>
                    <a:pt x="2667357" y="156144"/>
                    <a:pt x="2669897" y="95439"/>
                    <a:pt x="2668627" y="44450"/>
                  </a:cubicBezTo>
                  <a:cubicBezTo>
                    <a:pt x="2668627" y="38100"/>
                    <a:pt x="2664817" y="30480"/>
                    <a:pt x="2658467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955766" y="3911813"/>
            <a:ext cx="4322060" cy="4839932"/>
            <a:chOff x="0" y="0"/>
            <a:chExt cx="2455999" cy="275027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-1270"/>
              <a:ext cx="2457269" cy="2749008"/>
            </a:xfrm>
            <a:custGeom>
              <a:avLst/>
              <a:gdLst/>
              <a:ahLst/>
              <a:cxnLst/>
              <a:rect r="r" b="b" t="t" l="l"/>
              <a:pathLst>
                <a:path h="2749008" w="2457269">
                  <a:moveTo>
                    <a:pt x="2445839" y="27940"/>
                  </a:moveTo>
                  <a:cubicBezTo>
                    <a:pt x="2436949" y="24130"/>
                    <a:pt x="2428059" y="21590"/>
                    <a:pt x="2419169" y="21590"/>
                  </a:cubicBezTo>
                  <a:cubicBezTo>
                    <a:pt x="2392499" y="20320"/>
                    <a:pt x="2356052" y="20320"/>
                    <a:pt x="2316664" y="17780"/>
                  </a:cubicBezTo>
                  <a:cubicBezTo>
                    <a:pt x="2226635" y="12700"/>
                    <a:pt x="2138481" y="6350"/>
                    <a:pt x="2048452" y="3810"/>
                  </a:cubicBezTo>
                  <a:cubicBezTo>
                    <a:pt x="1975304" y="1270"/>
                    <a:pt x="1904031" y="3810"/>
                    <a:pt x="1830882" y="2540"/>
                  </a:cubicBezTo>
                  <a:cubicBezTo>
                    <a:pt x="1798997" y="2540"/>
                    <a:pt x="1767112" y="0"/>
                    <a:pt x="1735226" y="2540"/>
                  </a:cubicBezTo>
                  <a:cubicBezTo>
                    <a:pt x="1658326" y="10160"/>
                    <a:pt x="1581427" y="11430"/>
                    <a:pt x="1502651" y="8890"/>
                  </a:cubicBezTo>
                  <a:cubicBezTo>
                    <a:pt x="1463263" y="7620"/>
                    <a:pt x="1423876" y="7620"/>
                    <a:pt x="1384488" y="7620"/>
                  </a:cubicBezTo>
                  <a:cubicBezTo>
                    <a:pt x="1313215" y="7620"/>
                    <a:pt x="1241942" y="7620"/>
                    <a:pt x="1170669" y="6350"/>
                  </a:cubicBezTo>
                  <a:cubicBezTo>
                    <a:pt x="1095645" y="5080"/>
                    <a:pt x="356656" y="2540"/>
                    <a:pt x="283508" y="1270"/>
                  </a:cubicBezTo>
                  <a:cubicBezTo>
                    <a:pt x="223488" y="0"/>
                    <a:pt x="165345" y="1270"/>
                    <a:pt x="105325" y="1270"/>
                  </a:cubicBezTo>
                  <a:cubicBezTo>
                    <a:pt x="6406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52529"/>
                    <a:pt x="16510" y="272640"/>
                    <a:pt x="17780" y="390643"/>
                  </a:cubicBezTo>
                  <a:cubicBezTo>
                    <a:pt x="19050" y="510753"/>
                    <a:pt x="17780" y="630863"/>
                    <a:pt x="16510" y="753080"/>
                  </a:cubicBezTo>
                  <a:cubicBezTo>
                    <a:pt x="15240" y="877405"/>
                    <a:pt x="2540" y="2181760"/>
                    <a:pt x="2540" y="2306084"/>
                  </a:cubicBezTo>
                  <a:cubicBezTo>
                    <a:pt x="2540" y="2428301"/>
                    <a:pt x="1270" y="2550519"/>
                    <a:pt x="0" y="2672736"/>
                  </a:cubicBezTo>
                  <a:cubicBezTo>
                    <a:pt x="0" y="2694398"/>
                    <a:pt x="3810" y="2704558"/>
                    <a:pt x="15240" y="2709639"/>
                  </a:cubicBezTo>
                  <a:cubicBezTo>
                    <a:pt x="22860" y="2713448"/>
                    <a:pt x="31750" y="2715989"/>
                    <a:pt x="40640" y="2717258"/>
                  </a:cubicBezTo>
                  <a:cubicBezTo>
                    <a:pt x="103450" y="2722339"/>
                    <a:pt x="174723" y="2726148"/>
                    <a:pt x="245996" y="2731229"/>
                  </a:cubicBezTo>
                  <a:cubicBezTo>
                    <a:pt x="285383" y="2733769"/>
                    <a:pt x="324771" y="2738848"/>
                    <a:pt x="364159" y="2740119"/>
                  </a:cubicBezTo>
                  <a:cubicBezTo>
                    <a:pt x="429805" y="2742658"/>
                    <a:pt x="1161291" y="2743929"/>
                    <a:pt x="1226937" y="2745198"/>
                  </a:cubicBezTo>
                  <a:cubicBezTo>
                    <a:pt x="1236315" y="2745198"/>
                    <a:pt x="1245693" y="2745198"/>
                    <a:pt x="1255071" y="2745198"/>
                  </a:cubicBezTo>
                  <a:cubicBezTo>
                    <a:pt x="1300086" y="2745198"/>
                    <a:pt x="1346976" y="2743929"/>
                    <a:pt x="1391990" y="2743929"/>
                  </a:cubicBezTo>
                  <a:cubicBezTo>
                    <a:pt x="1444507" y="2743929"/>
                    <a:pt x="1495149" y="2745198"/>
                    <a:pt x="1547666" y="2745198"/>
                  </a:cubicBezTo>
                  <a:cubicBezTo>
                    <a:pt x="1624565" y="2745198"/>
                    <a:pt x="1703341" y="2745198"/>
                    <a:pt x="1780241" y="2745198"/>
                  </a:cubicBezTo>
                  <a:cubicBezTo>
                    <a:pt x="1851514" y="2745198"/>
                    <a:pt x="1922787" y="2746469"/>
                    <a:pt x="1994060" y="2747739"/>
                  </a:cubicBezTo>
                  <a:cubicBezTo>
                    <a:pt x="2025945" y="2747739"/>
                    <a:pt x="2059706" y="2749008"/>
                    <a:pt x="2091591" y="2749008"/>
                  </a:cubicBezTo>
                  <a:cubicBezTo>
                    <a:pt x="2194749" y="2747739"/>
                    <a:pt x="2296032" y="2741389"/>
                    <a:pt x="2396309" y="2741389"/>
                  </a:cubicBezTo>
                  <a:cubicBezTo>
                    <a:pt x="2400119" y="2741389"/>
                    <a:pt x="2405199" y="2738848"/>
                    <a:pt x="2409009" y="2736308"/>
                  </a:cubicBezTo>
                  <a:cubicBezTo>
                    <a:pt x="2414089" y="2732498"/>
                    <a:pt x="2416629" y="2726148"/>
                    <a:pt x="2419169" y="2723608"/>
                  </a:cubicBezTo>
                  <a:cubicBezTo>
                    <a:pt x="2420439" y="2657986"/>
                    <a:pt x="2421709" y="2569483"/>
                    <a:pt x="2422979" y="2480981"/>
                  </a:cubicBezTo>
                  <a:cubicBezTo>
                    <a:pt x="2424249" y="2344013"/>
                    <a:pt x="2434409" y="1029123"/>
                    <a:pt x="2435679" y="892155"/>
                  </a:cubicBezTo>
                  <a:cubicBezTo>
                    <a:pt x="2435679" y="809975"/>
                    <a:pt x="2436949" y="727794"/>
                    <a:pt x="2438219" y="645613"/>
                  </a:cubicBezTo>
                  <a:cubicBezTo>
                    <a:pt x="2439489" y="557111"/>
                    <a:pt x="2440759" y="468609"/>
                    <a:pt x="2443299" y="380107"/>
                  </a:cubicBezTo>
                  <a:cubicBezTo>
                    <a:pt x="2444569" y="327427"/>
                    <a:pt x="2444569" y="272640"/>
                    <a:pt x="2449649" y="219960"/>
                  </a:cubicBezTo>
                  <a:cubicBezTo>
                    <a:pt x="2454729" y="156744"/>
                    <a:pt x="2457269" y="95635"/>
                    <a:pt x="2455999" y="44450"/>
                  </a:cubicBezTo>
                  <a:cubicBezTo>
                    <a:pt x="2455999" y="38100"/>
                    <a:pt x="2452189" y="30480"/>
                    <a:pt x="2445839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000471" y="3668679"/>
            <a:ext cx="2154298" cy="547139"/>
            <a:chOff x="0" y="0"/>
            <a:chExt cx="2872397" cy="729519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2872397" cy="729519"/>
              <a:chOff x="0" y="0"/>
              <a:chExt cx="3771527" cy="957876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-1270"/>
                <a:ext cx="3772796" cy="956606"/>
              </a:xfrm>
              <a:custGeom>
                <a:avLst/>
                <a:gdLst/>
                <a:ahLst/>
                <a:cxnLst/>
                <a:rect r="r" b="b" t="t" l="l"/>
                <a:pathLst>
                  <a:path h="956606" w="3772796">
                    <a:moveTo>
                      <a:pt x="3761367" y="27940"/>
                    </a:moveTo>
                    <a:cubicBezTo>
                      <a:pt x="3752477" y="24130"/>
                      <a:pt x="3743587" y="21590"/>
                      <a:pt x="3734696" y="21590"/>
                    </a:cubicBezTo>
                    <a:cubicBezTo>
                      <a:pt x="3708027" y="20320"/>
                      <a:pt x="3652277" y="20320"/>
                      <a:pt x="3590668" y="17780"/>
                    </a:cubicBezTo>
                    <a:cubicBezTo>
                      <a:pt x="3449850" y="12700"/>
                      <a:pt x="3311965" y="6350"/>
                      <a:pt x="3171146" y="3810"/>
                    </a:cubicBezTo>
                    <a:cubicBezTo>
                      <a:pt x="3056730" y="1270"/>
                      <a:pt x="2945249" y="3810"/>
                      <a:pt x="2830833" y="2540"/>
                    </a:cubicBezTo>
                    <a:cubicBezTo>
                      <a:pt x="2780960" y="2540"/>
                      <a:pt x="2731087" y="0"/>
                      <a:pt x="2681213" y="2540"/>
                    </a:cubicBezTo>
                    <a:cubicBezTo>
                      <a:pt x="2560930" y="10160"/>
                      <a:pt x="2440648" y="11430"/>
                      <a:pt x="2317431" y="8890"/>
                    </a:cubicBezTo>
                    <a:cubicBezTo>
                      <a:pt x="2255823" y="7620"/>
                      <a:pt x="2194215" y="7620"/>
                      <a:pt x="2132606" y="7620"/>
                    </a:cubicBezTo>
                    <a:cubicBezTo>
                      <a:pt x="2021125" y="7620"/>
                      <a:pt x="1909643" y="7620"/>
                      <a:pt x="1798162" y="6350"/>
                    </a:cubicBezTo>
                    <a:cubicBezTo>
                      <a:pt x="1680812" y="5080"/>
                      <a:pt x="524924" y="2540"/>
                      <a:pt x="410509" y="1270"/>
                    </a:cubicBezTo>
                    <a:cubicBezTo>
                      <a:pt x="316629" y="0"/>
                      <a:pt x="225684" y="1270"/>
                      <a:pt x="131805" y="1270"/>
                    </a:cubicBezTo>
                    <a:cubicBezTo>
                      <a:pt x="67263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258"/>
                      <a:pt x="16510" y="131192"/>
                      <a:pt x="17780" y="168460"/>
                    </a:cubicBezTo>
                    <a:cubicBezTo>
                      <a:pt x="19050" y="206394"/>
                      <a:pt x="17780" y="244328"/>
                      <a:pt x="16510" y="282928"/>
                    </a:cubicBezTo>
                    <a:cubicBezTo>
                      <a:pt x="15240" y="322193"/>
                      <a:pt x="2540" y="734143"/>
                      <a:pt x="2540" y="773407"/>
                    </a:cubicBezTo>
                    <a:cubicBezTo>
                      <a:pt x="2540" y="812007"/>
                      <a:pt x="1270" y="850606"/>
                      <a:pt x="0" y="889206"/>
                    </a:cubicBezTo>
                    <a:cubicBezTo>
                      <a:pt x="0" y="901996"/>
                      <a:pt x="3810" y="912156"/>
                      <a:pt x="15240" y="917236"/>
                    </a:cubicBezTo>
                    <a:cubicBezTo>
                      <a:pt x="22860" y="921046"/>
                      <a:pt x="31750" y="923586"/>
                      <a:pt x="40640" y="924856"/>
                    </a:cubicBezTo>
                    <a:cubicBezTo>
                      <a:pt x="128871" y="929936"/>
                      <a:pt x="240352" y="933746"/>
                      <a:pt x="351834" y="938826"/>
                    </a:cubicBezTo>
                    <a:cubicBezTo>
                      <a:pt x="413442" y="941366"/>
                      <a:pt x="475051" y="946446"/>
                      <a:pt x="536659" y="947716"/>
                    </a:cubicBezTo>
                    <a:cubicBezTo>
                      <a:pt x="639339" y="950256"/>
                      <a:pt x="1783493" y="951526"/>
                      <a:pt x="1886173" y="952796"/>
                    </a:cubicBezTo>
                    <a:cubicBezTo>
                      <a:pt x="1900842" y="952796"/>
                      <a:pt x="1915510" y="952796"/>
                      <a:pt x="1930179" y="952796"/>
                    </a:cubicBezTo>
                    <a:cubicBezTo>
                      <a:pt x="2000589" y="952796"/>
                      <a:pt x="2073932" y="951526"/>
                      <a:pt x="2144341" y="951526"/>
                    </a:cubicBezTo>
                    <a:cubicBezTo>
                      <a:pt x="2226485" y="951526"/>
                      <a:pt x="2305696" y="952796"/>
                      <a:pt x="2387840" y="952796"/>
                    </a:cubicBezTo>
                    <a:cubicBezTo>
                      <a:pt x="2508123" y="952796"/>
                      <a:pt x="2631340" y="952796"/>
                      <a:pt x="2751623" y="952796"/>
                    </a:cubicBezTo>
                    <a:cubicBezTo>
                      <a:pt x="2863104" y="952796"/>
                      <a:pt x="2974586" y="954066"/>
                      <a:pt x="3086067" y="955336"/>
                    </a:cubicBezTo>
                    <a:cubicBezTo>
                      <a:pt x="3135941" y="955336"/>
                      <a:pt x="3188748" y="956606"/>
                      <a:pt x="3238621" y="956606"/>
                    </a:cubicBezTo>
                    <a:cubicBezTo>
                      <a:pt x="3399976" y="955336"/>
                      <a:pt x="3558398" y="948986"/>
                      <a:pt x="3711837" y="948986"/>
                    </a:cubicBezTo>
                    <a:cubicBezTo>
                      <a:pt x="3715646" y="948986"/>
                      <a:pt x="3720727" y="946446"/>
                      <a:pt x="3724537" y="943906"/>
                    </a:cubicBezTo>
                    <a:cubicBezTo>
                      <a:pt x="3729617" y="940096"/>
                      <a:pt x="3732157" y="933746"/>
                      <a:pt x="3734696" y="931206"/>
                    </a:cubicBezTo>
                    <a:cubicBezTo>
                      <a:pt x="3735967" y="884547"/>
                      <a:pt x="3737237" y="856596"/>
                      <a:pt x="3738507" y="828645"/>
                    </a:cubicBezTo>
                    <a:cubicBezTo>
                      <a:pt x="3739777" y="785387"/>
                      <a:pt x="3749937" y="370109"/>
                      <a:pt x="3751207" y="326851"/>
                    </a:cubicBezTo>
                    <a:cubicBezTo>
                      <a:pt x="3751207" y="300896"/>
                      <a:pt x="3752477" y="274941"/>
                      <a:pt x="3753746" y="248987"/>
                    </a:cubicBezTo>
                    <a:cubicBezTo>
                      <a:pt x="3755017" y="221035"/>
                      <a:pt x="3756287" y="193084"/>
                      <a:pt x="3758827" y="165133"/>
                    </a:cubicBezTo>
                    <a:cubicBezTo>
                      <a:pt x="3760096" y="148495"/>
                      <a:pt x="3760096" y="131192"/>
                      <a:pt x="3765177" y="114554"/>
                    </a:cubicBezTo>
                    <a:cubicBezTo>
                      <a:pt x="3770257" y="94589"/>
                      <a:pt x="3772796" y="75289"/>
                      <a:pt x="3771527" y="44450"/>
                    </a:cubicBezTo>
                    <a:cubicBezTo>
                      <a:pt x="3771527" y="38100"/>
                      <a:pt x="3767717" y="30480"/>
                      <a:pt x="3761367" y="27940"/>
                    </a:cubicBezTo>
                    <a:close/>
                  </a:path>
                </a:pathLst>
              </a:custGeom>
              <a:solidFill>
                <a:srgbClr val="3E4A9D"/>
              </a:solidFill>
            </p:spPr>
          </p:sp>
        </p:grpSp>
        <p:sp>
          <p:nvSpPr>
            <p:cNvPr name="TextBox 16" id="16"/>
            <p:cNvSpPr txBox="true"/>
            <p:nvPr/>
          </p:nvSpPr>
          <p:spPr>
            <a:xfrm rot="0">
              <a:off x="181134" y="80828"/>
              <a:ext cx="2552705" cy="5048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32"/>
                </a:lnSpc>
              </a:pPr>
              <a:r>
                <a:rPr lang="en-US" b="true" sz="2409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Blood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719660" y="3638243"/>
            <a:ext cx="2903088" cy="547139"/>
            <a:chOff x="0" y="0"/>
            <a:chExt cx="3870784" cy="729519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0" y="0"/>
              <a:ext cx="3870784" cy="729519"/>
              <a:chOff x="0" y="0"/>
              <a:chExt cx="5082432" cy="957876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-1270"/>
                <a:ext cx="5083702" cy="956606"/>
              </a:xfrm>
              <a:custGeom>
                <a:avLst/>
                <a:gdLst/>
                <a:ahLst/>
                <a:cxnLst/>
                <a:rect r="r" b="b" t="t" l="l"/>
                <a:pathLst>
                  <a:path h="956606" w="5083702">
                    <a:moveTo>
                      <a:pt x="5072273" y="27940"/>
                    </a:moveTo>
                    <a:cubicBezTo>
                      <a:pt x="5063382" y="24130"/>
                      <a:pt x="5054493" y="21590"/>
                      <a:pt x="5045602" y="21590"/>
                    </a:cubicBezTo>
                    <a:cubicBezTo>
                      <a:pt x="5018932" y="20320"/>
                      <a:pt x="4943948" y="20320"/>
                      <a:pt x="4860197" y="17780"/>
                    </a:cubicBezTo>
                    <a:cubicBezTo>
                      <a:pt x="4668767" y="12700"/>
                      <a:pt x="4481325" y="6350"/>
                      <a:pt x="4289894" y="3810"/>
                    </a:cubicBezTo>
                    <a:cubicBezTo>
                      <a:pt x="4134357" y="1270"/>
                      <a:pt x="3982808" y="3810"/>
                      <a:pt x="3827271" y="2540"/>
                    </a:cubicBezTo>
                    <a:cubicBezTo>
                      <a:pt x="3759473" y="2540"/>
                      <a:pt x="3691675" y="0"/>
                      <a:pt x="3623876" y="2540"/>
                    </a:cubicBezTo>
                    <a:cubicBezTo>
                      <a:pt x="3460363" y="10160"/>
                      <a:pt x="3296850" y="11430"/>
                      <a:pt x="3129349" y="8890"/>
                    </a:cubicBezTo>
                    <a:cubicBezTo>
                      <a:pt x="3045597" y="7620"/>
                      <a:pt x="2961847" y="7620"/>
                      <a:pt x="2878096" y="7620"/>
                    </a:cubicBezTo>
                    <a:cubicBezTo>
                      <a:pt x="2726547" y="7620"/>
                      <a:pt x="2574998" y="7620"/>
                      <a:pt x="2423449" y="6350"/>
                    </a:cubicBezTo>
                    <a:cubicBezTo>
                      <a:pt x="2263924" y="5080"/>
                      <a:pt x="692600" y="2540"/>
                      <a:pt x="537063" y="1270"/>
                    </a:cubicBezTo>
                    <a:cubicBezTo>
                      <a:pt x="409443" y="0"/>
                      <a:pt x="285811" y="1270"/>
                      <a:pt x="158191" y="1270"/>
                    </a:cubicBezTo>
                    <a:cubicBezTo>
                      <a:pt x="70452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258"/>
                      <a:pt x="16510" y="131192"/>
                      <a:pt x="17780" y="168460"/>
                    </a:cubicBezTo>
                    <a:cubicBezTo>
                      <a:pt x="19050" y="206394"/>
                      <a:pt x="17780" y="244328"/>
                      <a:pt x="16510" y="282928"/>
                    </a:cubicBezTo>
                    <a:cubicBezTo>
                      <a:pt x="15240" y="322193"/>
                      <a:pt x="2540" y="734143"/>
                      <a:pt x="2540" y="773407"/>
                    </a:cubicBezTo>
                    <a:cubicBezTo>
                      <a:pt x="2540" y="812007"/>
                      <a:pt x="1270" y="850606"/>
                      <a:pt x="0" y="889206"/>
                    </a:cubicBezTo>
                    <a:cubicBezTo>
                      <a:pt x="0" y="901996"/>
                      <a:pt x="3810" y="912156"/>
                      <a:pt x="15240" y="917236"/>
                    </a:cubicBezTo>
                    <a:cubicBezTo>
                      <a:pt x="22860" y="921046"/>
                      <a:pt x="31750" y="923586"/>
                      <a:pt x="40640" y="924856"/>
                    </a:cubicBezTo>
                    <a:cubicBezTo>
                      <a:pt x="154203" y="929936"/>
                      <a:pt x="305752" y="933746"/>
                      <a:pt x="457301" y="938826"/>
                    </a:cubicBezTo>
                    <a:cubicBezTo>
                      <a:pt x="541051" y="941366"/>
                      <a:pt x="624802" y="946446"/>
                      <a:pt x="708553" y="947716"/>
                    </a:cubicBezTo>
                    <a:cubicBezTo>
                      <a:pt x="848137" y="950256"/>
                      <a:pt x="2403509" y="951526"/>
                      <a:pt x="2543093" y="952796"/>
                    </a:cubicBezTo>
                    <a:cubicBezTo>
                      <a:pt x="2563034" y="952796"/>
                      <a:pt x="2582974" y="952796"/>
                      <a:pt x="2602915" y="952796"/>
                    </a:cubicBezTo>
                    <a:cubicBezTo>
                      <a:pt x="2698630" y="952796"/>
                      <a:pt x="2798333" y="951526"/>
                      <a:pt x="2894048" y="951526"/>
                    </a:cubicBezTo>
                    <a:cubicBezTo>
                      <a:pt x="3005716" y="951526"/>
                      <a:pt x="3113396" y="952796"/>
                      <a:pt x="3225063" y="952796"/>
                    </a:cubicBezTo>
                    <a:cubicBezTo>
                      <a:pt x="3388576" y="952796"/>
                      <a:pt x="3556078" y="952796"/>
                      <a:pt x="3719592" y="952796"/>
                    </a:cubicBezTo>
                    <a:cubicBezTo>
                      <a:pt x="3871140" y="952796"/>
                      <a:pt x="4022689" y="954066"/>
                      <a:pt x="4174239" y="955336"/>
                    </a:cubicBezTo>
                    <a:cubicBezTo>
                      <a:pt x="4242037" y="955336"/>
                      <a:pt x="4313823" y="956606"/>
                      <a:pt x="4381621" y="956606"/>
                    </a:cubicBezTo>
                    <a:cubicBezTo>
                      <a:pt x="4600968" y="955336"/>
                      <a:pt x="4816327" y="948986"/>
                      <a:pt x="5022742" y="948986"/>
                    </a:cubicBezTo>
                    <a:cubicBezTo>
                      <a:pt x="5026552" y="948986"/>
                      <a:pt x="5031632" y="946446"/>
                      <a:pt x="5035442" y="943906"/>
                    </a:cubicBezTo>
                    <a:cubicBezTo>
                      <a:pt x="5040523" y="940096"/>
                      <a:pt x="5043062" y="933746"/>
                      <a:pt x="5045602" y="931206"/>
                    </a:cubicBezTo>
                    <a:cubicBezTo>
                      <a:pt x="5046873" y="884547"/>
                      <a:pt x="5048142" y="856596"/>
                      <a:pt x="5049412" y="828645"/>
                    </a:cubicBezTo>
                    <a:cubicBezTo>
                      <a:pt x="5050682" y="785387"/>
                      <a:pt x="5060842" y="370109"/>
                      <a:pt x="5062112" y="326851"/>
                    </a:cubicBezTo>
                    <a:cubicBezTo>
                      <a:pt x="5062112" y="300896"/>
                      <a:pt x="5063382" y="274941"/>
                      <a:pt x="5064652" y="248987"/>
                    </a:cubicBezTo>
                    <a:cubicBezTo>
                      <a:pt x="5065923" y="221035"/>
                      <a:pt x="5067192" y="193084"/>
                      <a:pt x="5069732" y="165133"/>
                    </a:cubicBezTo>
                    <a:cubicBezTo>
                      <a:pt x="5071002" y="148495"/>
                      <a:pt x="5071002" y="131192"/>
                      <a:pt x="5076082" y="114554"/>
                    </a:cubicBezTo>
                    <a:cubicBezTo>
                      <a:pt x="5081162" y="94589"/>
                      <a:pt x="5083702" y="75289"/>
                      <a:pt x="5082432" y="44450"/>
                    </a:cubicBezTo>
                    <a:cubicBezTo>
                      <a:pt x="5082432" y="38100"/>
                      <a:pt x="5078623" y="30480"/>
                      <a:pt x="5072273" y="27940"/>
                    </a:cubicBezTo>
                    <a:close/>
                  </a:path>
                </a:pathLst>
              </a:custGeom>
              <a:solidFill>
                <a:srgbClr val="3E4A9D"/>
              </a:solidFill>
            </p:spPr>
          </p:sp>
        </p:grpSp>
        <p:sp>
          <p:nvSpPr>
            <p:cNvPr name="TextBox 20" id="20"/>
            <p:cNvSpPr txBox="true"/>
            <p:nvPr/>
          </p:nvSpPr>
          <p:spPr>
            <a:xfrm rot="0">
              <a:off x="244093" y="80828"/>
              <a:ext cx="3439973" cy="5048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32"/>
                </a:lnSpc>
              </a:pPr>
              <a:r>
                <a:rPr lang="en-US" b="true" sz="2409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Blood Vessels</a:t>
              </a: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3450124" y="4638497"/>
            <a:ext cx="1333344" cy="1594216"/>
          </a:xfrm>
          <a:custGeom>
            <a:avLst/>
            <a:gdLst/>
            <a:ahLst/>
            <a:cxnLst/>
            <a:rect r="r" b="b" t="t" l="l"/>
            <a:pathLst>
              <a:path h="1594216" w="1333344">
                <a:moveTo>
                  <a:pt x="0" y="0"/>
                </a:moveTo>
                <a:lnTo>
                  <a:pt x="1333344" y="0"/>
                </a:lnTo>
                <a:lnTo>
                  <a:pt x="1333344" y="1594216"/>
                </a:lnTo>
                <a:lnTo>
                  <a:pt x="0" y="15942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8187941" y="4675627"/>
            <a:ext cx="1895482" cy="1371640"/>
          </a:xfrm>
          <a:custGeom>
            <a:avLst/>
            <a:gdLst/>
            <a:ahLst/>
            <a:cxnLst/>
            <a:rect r="r" b="b" t="t" l="l"/>
            <a:pathLst>
              <a:path h="1371640" w="1895482">
                <a:moveTo>
                  <a:pt x="0" y="0"/>
                </a:moveTo>
                <a:lnTo>
                  <a:pt x="1895483" y="0"/>
                </a:lnTo>
                <a:lnTo>
                  <a:pt x="1895483" y="1371640"/>
                </a:lnTo>
                <a:lnTo>
                  <a:pt x="0" y="13716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2970303" y="4564340"/>
            <a:ext cx="2401802" cy="1742531"/>
          </a:xfrm>
          <a:custGeom>
            <a:avLst/>
            <a:gdLst/>
            <a:ahLst/>
            <a:cxnLst/>
            <a:rect r="r" b="b" t="t" l="l"/>
            <a:pathLst>
              <a:path h="1742531" w="2401802">
                <a:moveTo>
                  <a:pt x="0" y="0"/>
                </a:moveTo>
                <a:lnTo>
                  <a:pt x="2401802" y="0"/>
                </a:lnTo>
                <a:lnTo>
                  <a:pt x="2401802" y="1742530"/>
                </a:lnTo>
                <a:lnTo>
                  <a:pt x="0" y="17425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28844" r="0" b="-189679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3039647" y="3638243"/>
            <a:ext cx="2154298" cy="547139"/>
            <a:chOff x="0" y="0"/>
            <a:chExt cx="2872397" cy="729519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2872397" cy="729519"/>
              <a:chOff x="0" y="0"/>
              <a:chExt cx="3771527" cy="957876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-1270"/>
                <a:ext cx="3772796" cy="956606"/>
              </a:xfrm>
              <a:custGeom>
                <a:avLst/>
                <a:gdLst/>
                <a:ahLst/>
                <a:cxnLst/>
                <a:rect r="r" b="b" t="t" l="l"/>
                <a:pathLst>
                  <a:path h="956606" w="3772796">
                    <a:moveTo>
                      <a:pt x="3761367" y="27940"/>
                    </a:moveTo>
                    <a:cubicBezTo>
                      <a:pt x="3752477" y="24130"/>
                      <a:pt x="3743587" y="21590"/>
                      <a:pt x="3734696" y="21590"/>
                    </a:cubicBezTo>
                    <a:cubicBezTo>
                      <a:pt x="3708027" y="20320"/>
                      <a:pt x="3652277" y="20320"/>
                      <a:pt x="3590668" y="17780"/>
                    </a:cubicBezTo>
                    <a:cubicBezTo>
                      <a:pt x="3449850" y="12700"/>
                      <a:pt x="3311965" y="6350"/>
                      <a:pt x="3171146" y="3810"/>
                    </a:cubicBezTo>
                    <a:cubicBezTo>
                      <a:pt x="3056730" y="1270"/>
                      <a:pt x="2945249" y="3810"/>
                      <a:pt x="2830833" y="2540"/>
                    </a:cubicBezTo>
                    <a:cubicBezTo>
                      <a:pt x="2780960" y="2540"/>
                      <a:pt x="2731087" y="0"/>
                      <a:pt x="2681213" y="2540"/>
                    </a:cubicBezTo>
                    <a:cubicBezTo>
                      <a:pt x="2560930" y="10160"/>
                      <a:pt x="2440648" y="11430"/>
                      <a:pt x="2317431" y="8890"/>
                    </a:cubicBezTo>
                    <a:cubicBezTo>
                      <a:pt x="2255823" y="7620"/>
                      <a:pt x="2194215" y="7620"/>
                      <a:pt x="2132606" y="7620"/>
                    </a:cubicBezTo>
                    <a:cubicBezTo>
                      <a:pt x="2021125" y="7620"/>
                      <a:pt x="1909643" y="7620"/>
                      <a:pt x="1798162" y="6350"/>
                    </a:cubicBezTo>
                    <a:cubicBezTo>
                      <a:pt x="1680812" y="5080"/>
                      <a:pt x="524924" y="2540"/>
                      <a:pt x="410509" y="1270"/>
                    </a:cubicBezTo>
                    <a:cubicBezTo>
                      <a:pt x="316629" y="0"/>
                      <a:pt x="225684" y="1270"/>
                      <a:pt x="131805" y="1270"/>
                    </a:cubicBezTo>
                    <a:cubicBezTo>
                      <a:pt x="67263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93258"/>
                      <a:pt x="16510" y="131192"/>
                      <a:pt x="17780" y="168460"/>
                    </a:cubicBezTo>
                    <a:cubicBezTo>
                      <a:pt x="19050" y="206394"/>
                      <a:pt x="17780" y="244328"/>
                      <a:pt x="16510" y="282928"/>
                    </a:cubicBezTo>
                    <a:cubicBezTo>
                      <a:pt x="15240" y="322193"/>
                      <a:pt x="2540" y="734143"/>
                      <a:pt x="2540" y="773407"/>
                    </a:cubicBezTo>
                    <a:cubicBezTo>
                      <a:pt x="2540" y="812007"/>
                      <a:pt x="1270" y="850606"/>
                      <a:pt x="0" y="889206"/>
                    </a:cubicBezTo>
                    <a:cubicBezTo>
                      <a:pt x="0" y="901996"/>
                      <a:pt x="3810" y="912156"/>
                      <a:pt x="15240" y="917236"/>
                    </a:cubicBezTo>
                    <a:cubicBezTo>
                      <a:pt x="22860" y="921046"/>
                      <a:pt x="31750" y="923586"/>
                      <a:pt x="40640" y="924856"/>
                    </a:cubicBezTo>
                    <a:cubicBezTo>
                      <a:pt x="128871" y="929936"/>
                      <a:pt x="240352" y="933746"/>
                      <a:pt x="351834" y="938826"/>
                    </a:cubicBezTo>
                    <a:cubicBezTo>
                      <a:pt x="413442" y="941366"/>
                      <a:pt x="475051" y="946446"/>
                      <a:pt x="536659" y="947716"/>
                    </a:cubicBezTo>
                    <a:cubicBezTo>
                      <a:pt x="639339" y="950256"/>
                      <a:pt x="1783493" y="951526"/>
                      <a:pt x="1886173" y="952796"/>
                    </a:cubicBezTo>
                    <a:cubicBezTo>
                      <a:pt x="1900842" y="952796"/>
                      <a:pt x="1915510" y="952796"/>
                      <a:pt x="1930179" y="952796"/>
                    </a:cubicBezTo>
                    <a:cubicBezTo>
                      <a:pt x="2000589" y="952796"/>
                      <a:pt x="2073932" y="951526"/>
                      <a:pt x="2144341" y="951526"/>
                    </a:cubicBezTo>
                    <a:cubicBezTo>
                      <a:pt x="2226485" y="951526"/>
                      <a:pt x="2305696" y="952796"/>
                      <a:pt x="2387840" y="952796"/>
                    </a:cubicBezTo>
                    <a:cubicBezTo>
                      <a:pt x="2508123" y="952796"/>
                      <a:pt x="2631340" y="952796"/>
                      <a:pt x="2751623" y="952796"/>
                    </a:cubicBezTo>
                    <a:cubicBezTo>
                      <a:pt x="2863104" y="952796"/>
                      <a:pt x="2974586" y="954066"/>
                      <a:pt x="3086067" y="955336"/>
                    </a:cubicBezTo>
                    <a:cubicBezTo>
                      <a:pt x="3135941" y="955336"/>
                      <a:pt x="3188748" y="956606"/>
                      <a:pt x="3238621" y="956606"/>
                    </a:cubicBezTo>
                    <a:cubicBezTo>
                      <a:pt x="3399976" y="955336"/>
                      <a:pt x="3558398" y="948986"/>
                      <a:pt x="3711837" y="948986"/>
                    </a:cubicBezTo>
                    <a:cubicBezTo>
                      <a:pt x="3715646" y="948986"/>
                      <a:pt x="3720727" y="946446"/>
                      <a:pt x="3724537" y="943906"/>
                    </a:cubicBezTo>
                    <a:cubicBezTo>
                      <a:pt x="3729617" y="940096"/>
                      <a:pt x="3732157" y="933746"/>
                      <a:pt x="3734696" y="931206"/>
                    </a:cubicBezTo>
                    <a:cubicBezTo>
                      <a:pt x="3735967" y="884547"/>
                      <a:pt x="3737237" y="856596"/>
                      <a:pt x="3738507" y="828645"/>
                    </a:cubicBezTo>
                    <a:cubicBezTo>
                      <a:pt x="3739777" y="785387"/>
                      <a:pt x="3749937" y="370109"/>
                      <a:pt x="3751207" y="326851"/>
                    </a:cubicBezTo>
                    <a:cubicBezTo>
                      <a:pt x="3751207" y="300896"/>
                      <a:pt x="3752477" y="274941"/>
                      <a:pt x="3753746" y="248987"/>
                    </a:cubicBezTo>
                    <a:cubicBezTo>
                      <a:pt x="3755017" y="221035"/>
                      <a:pt x="3756287" y="193084"/>
                      <a:pt x="3758827" y="165133"/>
                    </a:cubicBezTo>
                    <a:cubicBezTo>
                      <a:pt x="3760096" y="148495"/>
                      <a:pt x="3760096" y="131192"/>
                      <a:pt x="3765177" y="114554"/>
                    </a:cubicBezTo>
                    <a:cubicBezTo>
                      <a:pt x="3770257" y="94589"/>
                      <a:pt x="3772796" y="75289"/>
                      <a:pt x="3771527" y="44450"/>
                    </a:cubicBezTo>
                    <a:cubicBezTo>
                      <a:pt x="3771527" y="38100"/>
                      <a:pt x="3767717" y="30480"/>
                      <a:pt x="3761367" y="27940"/>
                    </a:cubicBezTo>
                    <a:close/>
                  </a:path>
                </a:pathLst>
              </a:custGeom>
              <a:solidFill>
                <a:srgbClr val="3E4A9D"/>
              </a:solidFill>
            </p:spPr>
          </p:sp>
        </p:grpSp>
        <p:sp>
          <p:nvSpPr>
            <p:cNvPr name="TextBox 27" id="27"/>
            <p:cNvSpPr txBox="true"/>
            <p:nvPr/>
          </p:nvSpPr>
          <p:spPr>
            <a:xfrm rot="0">
              <a:off x="181134" y="80828"/>
              <a:ext cx="2552705" cy="5048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32"/>
                </a:lnSpc>
              </a:pPr>
              <a:r>
                <a:rPr lang="en-US" b="true" sz="2409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Heart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902166" y="1774961"/>
            <a:ext cx="1298576" cy="389020"/>
          </a:xfrm>
          <a:custGeom>
            <a:avLst/>
            <a:gdLst/>
            <a:ahLst/>
            <a:cxnLst/>
            <a:rect r="r" b="b" t="t" l="l"/>
            <a:pathLst>
              <a:path h="389020" w="1298576">
                <a:moveTo>
                  <a:pt x="0" y="0"/>
                </a:moveTo>
                <a:lnTo>
                  <a:pt x="1298576" y="0"/>
                </a:lnTo>
                <a:lnTo>
                  <a:pt x="1298576" y="389020"/>
                </a:lnTo>
                <a:lnTo>
                  <a:pt x="0" y="3890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201231" r="-1573" b="-185668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4421096" y="1591654"/>
            <a:ext cx="9445809" cy="869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00"/>
              </a:lnSpc>
            </a:pPr>
            <a:r>
              <a:rPr lang="en-US" b="true" sz="6500" spc="-65">
                <a:solidFill>
                  <a:srgbClr val="B22F30"/>
                </a:solidFill>
                <a:latin typeface="Bogart Bold"/>
                <a:ea typeface="Bogart Bold"/>
                <a:cs typeface="Bogart Bold"/>
                <a:sym typeface="Bogart Bold"/>
              </a:rPr>
              <a:t>A Recap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4635909" y="2518738"/>
            <a:ext cx="8883421" cy="843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0"/>
              </a:lnSpc>
            </a:pPr>
            <a:r>
              <a:rPr lang="en-US" b="true" sz="26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The circulatory system delivers oxygen and nutrients to the body, while also removing wastes.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629756" y="6502511"/>
            <a:ext cx="2974079" cy="1716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30"/>
              </a:lnSpc>
            </a:pPr>
            <a:r>
              <a:rPr lang="en-US" sz="21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Muscular organ that has four chambers</a:t>
            </a:r>
          </a:p>
          <a:p>
            <a:pPr algn="ctr">
              <a:lnSpc>
                <a:spcPts val="2730"/>
              </a:lnSpc>
            </a:pPr>
          </a:p>
          <a:p>
            <a:pPr algn="ctr">
              <a:lnSpc>
                <a:spcPts val="2730"/>
              </a:lnSpc>
            </a:pPr>
            <a:r>
              <a:rPr lang="en-US" b="true" sz="21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Pumps blood around the body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200742" y="6298236"/>
            <a:ext cx="3753756" cy="2059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30"/>
              </a:lnSpc>
            </a:pPr>
            <a:r>
              <a:rPr lang="en-US" sz="21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Has four components: plasma, red blood cell, white blood cell, and platelets</a:t>
            </a:r>
          </a:p>
          <a:p>
            <a:pPr algn="ctr">
              <a:lnSpc>
                <a:spcPts val="2730"/>
              </a:lnSpc>
            </a:pPr>
          </a:p>
          <a:p>
            <a:pPr algn="ctr">
              <a:lnSpc>
                <a:spcPts val="2730"/>
              </a:lnSpc>
            </a:pPr>
            <a:r>
              <a:rPr lang="en-US" sz="21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Carries oxygen,</a:t>
            </a:r>
          </a:p>
          <a:p>
            <a:pPr algn="ctr">
              <a:lnSpc>
                <a:spcPts val="2730"/>
              </a:lnSpc>
            </a:pPr>
            <a:r>
              <a:rPr lang="en-US" b="true" sz="21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nutrients and wastes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458549" y="6573570"/>
            <a:ext cx="3396835" cy="1716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30"/>
              </a:lnSpc>
            </a:pPr>
            <a:r>
              <a:rPr lang="en-US" sz="21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Has three types: arteries, veins and capillaries</a:t>
            </a:r>
          </a:p>
          <a:p>
            <a:pPr algn="ctr">
              <a:lnSpc>
                <a:spcPts val="2730"/>
              </a:lnSpc>
            </a:pPr>
          </a:p>
          <a:p>
            <a:pPr algn="ctr">
              <a:lnSpc>
                <a:spcPts val="2730"/>
              </a:lnSpc>
            </a:pPr>
            <a:r>
              <a:rPr lang="en-US" sz="21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Serve as channels</a:t>
            </a:r>
          </a:p>
          <a:p>
            <a:pPr algn="ctr">
              <a:lnSpc>
                <a:spcPts val="2730"/>
              </a:lnSpc>
            </a:pPr>
            <a:r>
              <a:rPr lang="en-US" b="true" sz="21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for the blood</a:t>
            </a:r>
          </a:p>
        </p:txBody>
      </p:sp>
      <p:sp>
        <p:nvSpPr>
          <p:cNvPr name="Freeform 34" id="34"/>
          <p:cNvSpPr/>
          <p:nvPr/>
        </p:nvSpPr>
        <p:spPr>
          <a:xfrm flipH="true" flipV="true" rot="92604">
            <a:off x="11159973" y="1774961"/>
            <a:ext cx="1298576" cy="389020"/>
          </a:xfrm>
          <a:custGeom>
            <a:avLst/>
            <a:gdLst/>
            <a:ahLst/>
            <a:cxnLst/>
            <a:rect r="r" b="b" t="t" l="l"/>
            <a:pathLst>
              <a:path h="389020" w="1298576">
                <a:moveTo>
                  <a:pt x="1298576" y="389020"/>
                </a:moveTo>
                <a:lnTo>
                  <a:pt x="0" y="389020"/>
                </a:lnTo>
                <a:lnTo>
                  <a:pt x="0" y="0"/>
                </a:lnTo>
                <a:lnTo>
                  <a:pt x="1298576" y="0"/>
                </a:lnTo>
                <a:lnTo>
                  <a:pt x="1298576" y="38902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201231" r="-1573" b="-185668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20</a:t>
            </a:r>
          </a:p>
        </p:txBody>
      </p:sp>
    </p:spTree>
  </p:cSld>
  <p:clrMapOvr>
    <a:masterClrMapping/>
  </p:clrMapOvr>
  <p:transition spd="fast">
    <p:fade/>
  </p:transition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E4A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37506" y="-155760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13816841"/>
                  </a:moveTo>
                  <a:lnTo>
                    <a:pt x="13842008" y="13816841"/>
                  </a:lnTo>
                  <a:lnTo>
                    <a:pt x="13842008" y="0"/>
                  </a:lnTo>
                  <a:lnTo>
                    <a:pt x="0" y="0"/>
                  </a:lnTo>
                  <a:lnTo>
                    <a:pt x="0" y="13816841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tru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13816841"/>
                  </a:moveTo>
                  <a:lnTo>
                    <a:pt x="13842009" y="13816841"/>
                  </a:lnTo>
                  <a:lnTo>
                    <a:pt x="13842009" y="0"/>
                  </a:lnTo>
                  <a:lnTo>
                    <a:pt x="0" y="0"/>
                  </a:lnTo>
                  <a:lnTo>
                    <a:pt x="0" y="13816841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3020507" y="4578628"/>
            <a:ext cx="4516448" cy="3613159"/>
          </a:xfrm>
          <a:custGeom>
            <a:avLst/>
            <a:gdLst/>
            <a:ahLst/>
            <a:cxnLst/>
            <a:rect r="r" b="b" t="t" l="l"/>
            <a:pathLst>
              <a:path h="3613159" w="4516448">
                <a:moveTo>
                  <a:pt x="0" y="0"/>
                </a:moveTo>
                <a:lnTo>
                  <a:pt x="4516449" y="0"/>
                </a:lnTo>
                <a:lnTo>
                  <a:pt x="4516449" y="3613159"/>
                </a:lnTo>
                <a:lnTo>
                  <a:pt x="0" y="36131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9652793">
            <a:off x="2079708" y="2660446"/>
            <a:ext cx="1881599" cy="1727650"/>
          </a:xfrm>
          <a:custGeom>
            <a:avLst/>
            <a:gdLst/>
            <a:ahLst/>
            <a:cxnLst/>
            <a:rect r="r" b="b" t="t" l="l"/>
            <a:pathLst>
              <a:path h="1727650" w="1881599">
                <a:moveTo>
                  <a:pt x="0" y="0"/>
                </a:moveTo>
                <a:lnTo>
                  <a:pt x="1881599" y="0"/>
                </a:lnTo>
                <a:lnTo>
                  <a:pt x="1881599" y="1727650"/>
                </a:lnTo>
                <a:lnTo>
                  <a:pt x="0" y="17276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28980">
            <a:off x="14466232" y="2382512"/>
            <a:ext cx="1851945" cy="1242487"/>
          </a:xfrm>
          <a:custGeom>
            <a:avLst/>
            <a:gdLst/>
            <a:ahLst/>
            <a:cxnLst/>
            <a:rect r="r" b="b" t="t" l="l"/>
            <a:pathLst>
              <a:path h="1242487" w="1851945">
                <a:moveTo>
                  <a:pt x="0" y="0"/>
                </a:moveTo>
                <a:lnTo>
                  <a:pt x="1851945" y="0"/>
                </a:lnTo>
                <a:lnTo>
                  <a:pt x="1851945" y="1242487"/>
                </a:lnTo>
                <a:lnTo>
                  <a:pt x="0" y="12424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221859" y="4509047"/>
            <a:ext cx="7440478" cy="3743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19"/>
              </a:lnSpc>
            </a:pPr>
            <a:r>
              <a:rPr lang="en-US" sz="30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Write a story as though you are</a:t>
            </a:r>
          </a:p>
          <a:p>
            <a:pPr algn="l">
              <a:lnSpc>
                <a:spcPts val="3719"/>
              </a:lnSpc>
            </a:pPr>
            <a:r>
              <a:rPr lang="en-US" sz="30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a red blood cell.</a:t>
            </a:r>
          </a:p>
          <a:p>
            <a:pPr algn="l">
              <a:lnSpc>
                <a:spcPts val="3719"/>
              </a:lnSpc>
            </a:pPr>
          </a:p>
          <a:p>
            <a:pPr algn="l">
              <a:lnSpc>
                <a:spcPts val="3719"/>
              </a:lnSpc>
            </a:pPr>
            <a:r>
              <a:rPr lang="en-US" sz="30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Some gui</a:t>
            </a:r>
            <a:r>
              <a:rPr lang="en-US" sz="3099" u="none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d</a:t>
            </a:r>
            <a:r>
              <a:rPr lang="en-US" sz="30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e</a:t>
            </a:r>
            <a:r>
              <a:rPr lang="en-US" sz="3099" u="none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</a:t>
            </a:r>
            <a:r>
              <a:rPr lang="en-US" sz="30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que</a:t>
            </a:r>
            <a:r>
              <a:rPr lang="en-US" sz="3099" u="none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sti</a:t>
            </a:r>
            <a:r>
              <a:rPr lang="en-US" sz="30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ons you can u</a:t>
            </a:r>
            <a:r>
              <a:rPr lang="en-US" sz="3099" u="none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s</a:t>
            </a:r>
            <a:r>
              <a:rPr lang="en-US" sz="30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e are:</a:t>
            </a:r>
          </a:p>
          <a:p>
            <a:pPr algn="l" marL="669289" indent="-334645" lvl="1">
              <a:lnSpc>
                <a:spcPts val="3719"/>
              </a:lnSpc>
              <a:buFont typeface="Arial"/>
              <a:buChar char="•"/>
            </a:pPr>
            <a:r>
              <a:rPr lang="en-US" b="true" sz="3099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W</a:t>
            </a:r>
            <a:r>
              <a:rPr lang="en-US" b="true" sz="3099" u="non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ha</a:t>
            </a:r>
            <a:r>
              <a:rPr lang="en-US" b="true" sz="3099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t </a:t>
            </a:r>
            <a:r>
              <a:rPr lang="en-US" b="true" sz="3099" u="non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d</a:t>
            </a:r>
            <a:r>
              <a:rPr lang="en-US" b="true" sz="3099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o you</a:t>
            </a:r>
            <a:r>
              <a:rPr lang="en-US" b="true" sz="3099" u="non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loo</a:t>
            </a:r>
            <a:r>
              <a:rPr lang="en-US" b="true" sz="3099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k</a:t>
            </a:r>
            <a:r>
              <a:rPr lang="en-US" b="true" sz="3099" u="non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l</a:t>
            </a:r>
            <a:r>
              <a:rPr lang="en-US" b="true" sz="3099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ike?</a:t>
            </a:r>
          </a:p>
          <a:p>
            <a:pPr algn="l" marL="669289" indent="-334645" lvl="1">
              <a:lnSpc>
                <a:spcPts val="3719"/>
              </a:lnSpc>
              <a:buFont typeface="Arial"/>
              <a:buChar char="•"/>
            </a:pPr>
            <a:r>
              <a:rPr lang="en-US" b="true" sz="3099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What is your job?</a:t>
            </a:r>
          </a:p>
          <a:p>
            <a:pPr algn="l" marL="669289" indent="-334645" lvl="1">
              <a:lnSpc>
                <a:spcPts val="3719"/>
              </a:lnSpc>
              <a:buFont typeface="Arial"/>
              <a:buChar char="•"/>
            </a:pPr>
            <a:r>
              <a:rPr lang="en-US" b="true" sz="3099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Where are you found?</a:t>
            </a:r>
          </a:p>
          <a:p>
            <a:pPr algn="l" marL="669289" indent="-334645" lvl="1">
              <a:lnSpc>
                <a:spcPts val="3719"/>
              </a:lnSpc>
              <a:buFont typeface="Arial"/>
              <a:buChar char="•"/>
            </a:pPr>
            <a:r>
              <a:rPr lang="en-US" b="true" sz="3099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Where do you travel</a:t>
            </a:r>
            <a:r>
              <a:rPr lang="en-US" b="true" sz="3099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from and to?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167029" y="2016796"/>
            <a:ext cx="9953942" cy="2135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75"/>
              </a:lnSpc>
            </a:pPr>
            <a:r>
              <a:rPr lang="en-US" b="true" sz="8275" spc="-82">
                <a:solidFill>
                  <a:srgbClr val="B22F30"/>
                </a:solidFill>
                <a:latin typeface="Bogart Bold"/>
                <a:ea typeface="Bogart Bold"/>
                <a:cs typeface="Bogart Bold"/>
                <a:sym typeface="Bogart Bold"/>
              </a:rPr>
              <a:t>A Day in the Life of a Red Blood Cell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602803" y="9399762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21</a:t>
            </a:r>
          </a:p>
        </p:txBody>
      </p:sp>
    </p:spTree>
  </p:cSld>
  <p:clrMapOvr>
    <a:masterClrMapping/>
  </p:clrMapOvr>
  <p:transition spd="fast">
    <p:fade/>
  </p:transition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22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4262364" y="3744728"/>
            <a:ext cx="4627667" cy="3777027"/>
            <a:chOff x="0" y="0"/>
            <a:chExt cx="2455999" cy="200454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-1270"/>
              <a:ext cx="2457269" cy="2003276"/>
            </a:xfrm>
            <a:custGeom>
              <a:avLst/>
              <a:gdLst/>
              <a:ahLst/>
              <a:cxnLst/>
              <a:rect r="r" b="b" t="t" l="l"/>
              <a:pathLst>
                <a:path h="2003276" w="2457269">
                  <a:moveTo>
                    <a:pt x="2445839" y="27940"/>
                  </a:moveTo>
                  <a:cubicBezTo>
                    <a:pt x="2436949" y="24130"/>
                    <a:pt x="2428059" y="21590"/>
                    <a:pt x="2419169" y="21590"/>
                  </a:cubicBezTo>
                  <a:cubicBezTo>
                    <a:pt x="2392499" y="20320"/>
                    <a:pt x="2356052" y="20320"/>
                    <a:pt x="2316664" y="17780"/>
                  </a:cubicBezTo>
                  <a:cubicBezTo>
                    <a:pt x="2226635" y="12700"/>
                    <a:pt x="2138481" y="6350"/>
                    <a:pt x="2048452" y="3810"/>
                  </a:cubicBezTo>
                  <a:cubicBezTo>
                    <a:pt x="1975304" y="1270"/>
                    <a:pt x="1904031" y="3810"/>
                    <a:pt x="1830882" y="2540"/>
                  </a:cubicBezTo>
                  <a:cubicBezTo>
                    <a:pt x="1798997" y="2540"/>
                    <a:pt x="1767112" y="0"/>
                    <a:pt x="1735226" y="2540"/>
                  </a:cubicBezTo>
                  <a:cubicBezTo>
                    <a:pt x="1658326" y="10160"/>
                    <a:pt x="1581427" y="11430"/>
                    <a:pt x="1502651" y="8890"/>
                  </a:cubicBezTo>
                  <a:cubicBezTo>
                    <a:pt x="1463263" y="7620"/>
                    <a:pt x="1423876" y="7620"/>
                    <a:pt x="1384488" y="7620"/>
                  </a:cubicBezTo>
                  <a:cubicBezTo>
                    <a:pt x="1313215" y="7620"/>
                    <a:pt x="1241942" y="7620"/>
                    <a:pt x="1170669" y="6350"/>
                  </a:cubicBezTo>
                  <a:cubicBezTo>
                    <a:pt x="1095645" y="5080"/>
                    <a:pt x="356656" y="2540"/>
                    <a:pt x="283508" y="1270"/>
                  </a:cubicBezTo>
                  <a:cubicBezTo>
                    <a:pt x="223488" y="0"/>
                    <a:pt x="165345" y="1270"/>
                    <a:pt x="105325" y="1270"/>
                  </a:cubicBezTo>
                  <a:cubicBezTo>
                    <a:pt x="6406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27869"/>
                    <a:pt x="16510" y="213790"/>
                    <a:pt x="17780" y="298203"/>
                  </a:cubicBezTo>
                  <a:cubicBezTo>
                    <a:pt x="19050" y="384124"/>
                    <a:pt x="17780" y="470045"/>
                    <a:pt x="16510" y="557473"/>
                  </a:cubicBezTo>
                  <a:cubicBezTo>
                    <a:pt x="15240" y="646408"/>
                    <a:pt x="2540" y="1579476"/>
                    <a:pt x="2540" y="1668411"/>
                  </a:cubicBezTo>
                  <a:cubicBezTo>
                    <a:pt x="2540" y="1755839"/>
                    <a:pt x="1270" y="1843267"/>
                    <a:pt x="0" y="1930695"/>
                  </a:cubicBezTo>
                  <a:cubicBezTo>
                    <a:pt x="0" y="1948666"/>
                    <a:pt x="3810" y="1958826"/>
                    <a:pt x="15240" y="1963906"/>
                  </a:cubicBezTo>
                  <a:cubicBezTo>
                    <a:pt x="22860" y="1967716"/>
                    <a:pt x="31750" y="1970256"/>
                    <a:pt x="40640" y="1971526"/>
                  </a:cubicBezTo>
                  <a:cubicBezTo>
                    <a:pt x="103450" y="1976606"/>
                    <a:pt x="174723" y="1980416"/>
                    <a:pt x="245996" y="1985496"/>
                  </a:cubicBezTo>
                  <a:cubicBezTo>
                    <a:pt x="285383" y="1988036"/>
                    <a:pt x="324771" y="1993116"/>
                    <a:pt x="364159" y="1994386"/>
                  </a:cubicBezTo>
                  <a:cubicBezTo>
                    <a:pt x="429805" y="1996926"/>
                    <a:pt x="1161291" y="1998196"/>
                    <a:pt x="1226937" y="1999466"/>
                  </a:cubicBezTo>
                  <a:cubicBezTo>
                    <a:pt x="1236315" y="1999466"/>
                    <a:pt x="1245693" y="1999466"/>
                    <a:pt x="1255071" y="1999466"/>
                  </a:cubicBezTo>
                  <a:cubicBezTo>
                    <a:pt x="1300086" y="1999466"/>
                    <a:pt x="1346976" y="1998196"/>
                    <a:pt x="1391990" y="1998196"/>
                  </a:cubicBezTo>
                  <a:cubicBezTo>
                    <a:pt x="1444507" y="1998196"/>
                    <a:pt x="1495149" y="1999466"/>
                    <a:pt x="1547666" y="1999466"/>
                  </a:cubicBezTo>
                  <a:cubicBezTo>
                    <a:pt x="1624565" y="1999466"/>
                    <a:pt x="1703341" y="1999466"/>
                    <a:pt x="1780241" y="1999466"/>
                  </a:cubicBezTo>
                  <a:cubicBezTo>
                    <a:pt x="1851514" y="1999466"/>
                    <a:pt x="1922787" y="2000736"/>
                    <a:pt x="1994060" y="2002006"/>
                  </a:cubicBezTo>
                  <a:cubicBezTo>
                    <a:pt x="2025945" y="2002006"/>
                    <a:pt x="2059706" y="2003276"/>
                    <a:pt x="2091591" y="2003276"/>
                  </a:cubicBezTo>
                  <a:cubicBezTo>
                    <a:pt x="2194749" y="2002006"/>
                    <a:pt x="2296032" y="1995656"/>
                    <a:pt x="2396309" y="1995656"/>
                  </a:cubicBezTo>
                  <a:cubicBezTo>
                    <a:pt x="2400119" y="1995656"/>
                    <a:pt x="2405199" y="1993116"/>
                    <a:pt x="2409009" y="1990576"/>
                  </a:cubicBezTo>
                  <a:cubicBezTo>
                    <a:pt x="2414089" y="1986766"/>
                    <a:pt x="2416629" y="1980416"/>
                    <a:pt x="2419169" y="1977876"/>
                  </a:cubicBezTo>
                  <a:cubicBezTo>
                    <a:pt x="2420439" y="1920144"/>
                    <a:pt x="2421709" y="1856834"/>
                    <a:pt x="2422979" y="1793524"/>
                  </a:cubicBezTo>
                  <a:cubicBezTo>
                    <a:pt x="2424249" y="1695544"/>
                    <a:pt x="2434409" y="754939"/>
                    <a:pt x="2435679" y="656960"/>
                  </a:cubicBezTo>
                  <a:cubicBezTo>
                    <a:pt x="2435679" y="598172"/>
                    <a:pt x="2436949" y="539384"/>
                    <a:pt x="2438219" y="480596"/>
                  </a:cubicBezTo>
                  <a:cubicBezTo>
                    <a:pt x="2439489" y="417286"/>
                    <a:pt x="2440759" y="353976"/>
                    <a:pt x="2443299" y="290666"/>
                  </a:cubicBezTo>
                  <a:cubicBezTo>
                    <a:pt x="2444569" y="252982"/>
                    <a:pt x="2444569" y="213790"/>
                    <a:pt x="2449649" y="176105"/>
                  </a:cubicBezTo>
                  <a:cubicBezTo>
                    <a:pt x="2454729" y="130884"/>
                    <a:pt x="2457269" y="87170"/>
                    <a:pt x="2455999" y="44450"/>
                  </a:cubicBezTo>
                  <a:cubicBezTo>
                    <a:pt x="2455999" y="38100"/>
                    <a:pt x="2452189" y="30480"/>
                    <a:pt x="2445839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5933014" y="4330615"/>
            <a:ext cx="1245458" cy="1184664"/>
            <a:chOff x="0" y="0"/>
            <a:chExt cx="1660611" cy="1579552"/>
          </a:xfrm>
        </p:grpSpPr>
        <p:sp>
          <p:nvSpPr>
            <p:cNvPr name="AutoShape 10" id="10"/>
            <p:cNvSpPr/>
            <p:nvPr/>
          </p:nvSpPr>
          <p:spPr>
            <a:xfrm>
              <a:off x="830306" y="2604"/>
              <a:ext cx="0" cy="1112932"/>
            </a:xfrm>
            <a:prstGeom prst="line">
              <a:avLst/>
            </a:prstGeom>
            <a:ln cap="rnd" w="241300">
              <a:solidFill>
                <a:srgbClr val="F8B862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1" id="11"/>
            <p:cNvSpPr/>
            <p:nvPr/>
          </p:nvSpPr>
          <p:spPr>
            <a:xfrm flipH="true">
              <a:off x="271150" y="92802"/>
              <a:ext cx="617506" cy="513010"/>
            </a:xfrm>
            <a:prstGeom prst="line">
              <a:avLst/>
            </a:prstGeom>
            <a:ln cap="rnd" w="241300">
              <a:solidFill>
                <a:srgbClr val="F8B862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2" id="12"/>
            <p:cNvSpPr/>
            <p:nvPr/>
          </p:nvSpPr>
          <p:spPr>
            <a:xfrm>
              <a:off x="120650" y="816675"/>
              <a:ext cx="1419311" cy="0"/>
            </a:xfrm>
            <a:prstGeom prst="line">
              <a:avLst/>
            </a:prstGeom>
            <a:ln cap="rnd" w="241300">
              <a:solidFill>
                <a:srgbClr val="F8B862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3" id="13"/>
            <p:cNvSpPr/>
            <p:nvPr/>
          </p:nvSpPr>
          <p:spPr>
            <a:xfrm>
              <a:off x="784117" y="96161"/>
              <a:ext cx="611659" cy="519968"/>
            </a:xfrm>
            <a:prstGeom prst="line">
              <a:avLst/>
            </a:prstGeom>
            <a:ln cap="rnd" w="241300">
              <a:solidFill>
                <a:srgbClr val="F8B862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4843376" y="5806116"/>
            <a:ext cx="3424734" cy="1216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b="true" sz="25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Click the </a:t>
            </a:r>
            <a:r>
              <a:rPr lang="en-US" b="true" sz="2500" u="sng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Share</a:t>
            </a:r>
            <a:r>
              <a:rPr lang="en-US" b="true" sz="25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button on the upper right corner of the editor.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842768" y="1795421"/>
            <a:ext cx="10602464" cy="92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999"/>
              </a:lnSpc>
            </a:pPr>
            <a:r>
              <a:rPr lang="en-US" b="true" sz="6999" spc="-69">
                <a:solidFill>
                  <a:srgbClr val="3E4A9D"/>
                </a:solidFill>
                <a:latin typeface="Bogart Bold"/>
                <a:ea typeface="Bogart Bold"/>
                <a:cs typeface="Bogart Bold"/>
                <a:sym typeface="Bogart Bold"/>
              </a:rPr>
              <a:t>Share this template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490382" y="2843064"/>
            <a:ext cx="13307236" cy="466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b="true" sz="30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Follow the steps below: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9397968" y="3744728"/>
            <a:ext cx="4627667" cy="3777027"/>
            <a:chOff x="0" y="0"/>
            <a:chExt cx="2455999" cy="200454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-1270"/>
              <a:ext cx="2457269" cy="2003276"/>
            </a:xfrm>
            <a:custGeom>
              <a:avLst/>
              <a:gdLst/>
              <a:ahLst/>
              <a:cxnLst/>
              <a:rect r="r" b="b" t="t" l="l"/>
              <a:pathLst>
                <a:path h="2003276" w="2457269">
                  <a:moveTo>
                    <a:pt x="2445839" y="27940"/>
                  </a:moveTo>
                  <a:cubicBezTo>
                    <a:pt x="2436949" y="24130"/>
                    <a:pt x="2428059" y="21590"/>
                    <a:pt x="2419169" y="21590"/>
                  </a:cubicBezTo>
                  <a:cubicBezTo>
                    <a:pt x="2392499" y="20320"/>
                    <a:pt x="2356052" y="20320"/>
                    <a:pt x="2316664" y="17780"/>
                  </a:cubicBezTo>
                  <a:cubicBezTo>
                    <a:pt x="2226635" y="12700"/>
                    <a:pt x="2138481" y="6350"/>
                    <a:pt x="2048452" y="3810"/>
                  </a:cubicBezTo>
                  <a:cubicBezTo>
                    <a:pt x="1975304" y="1270"/>
                    <a:pt x="1904031" y="3810"/>
                    <a:pt x="1830882" y="2540"/>
                  </a:cubicBezTo>
                  <a:cubicBezTo>
                    <a:pt x="1798997" y="2540"/>
                    <a:pt x="1767112" y="0"/>
                    <a:pt x="1735226" y="2540"/>
                  </a:cubicBezTo>
                  <a:cubicBezTo>
                    <a:pt x="1658326" y="10160"/>
                    <a:pt x="1581427" y="11430"/>
                    <a:pt x="1502651" y="8890"/>
                  </a:cubicBezTo>
                  <a:cubicBezTo>
                    <a:pt x="1463263" y="7620"/>
                    <a:pt x="1423876" y="7620"/>
                    <a:pt x="1384488" y="7620"/>
                  </a:cubicBezTo>
                  <a:cubicBezTo>
                    <a:pt x="1313215" y="7620"/>
                    <a:pt x="1241942" y="7620"/>
                    <a:pt x="1170669" y="6350"/>
                  </a:cubicBezTo>
                  <a:cubicBezTo>
                    <a:pt x="1095645" y="5080"/>
                    <a:pt x="356656" y="2540"/>
                    <a:pt x="283508" y="1270"/>
                  </a:cubicBezTo>
                  <a:cubicBezTo>
                    <a:pt x="223488" y="0"/>
                    <a:pt x="165345" y="1270"/>
                    <a:pt x="105325" y="1270"/>
                  </a:cubicBezTo>
                  <a:cubicBezTo>
                    <a:pt x="6406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27869"/>
                    <a:pt x="16510" y="213790"/>
                    <a:pt x="17780" y="298203"/>
                  </a:cubicBezTo>
                  <a:cubicBezTo>
                    <a:pt x="19050" y="384124"/>
                    <a:pt x="17780" y="470045"/>
                    <a:pt x="16510" y="557473"/>
                  </a:cubicBezTo>
                  <a:cubicBezTo>
                    <a:pt x="15240" y="646408"/>
                    <a:pt x="2540" y="1579476"/>
                    <a:pt x="2540" y="1668411"/>
                  </a:cubicBezTo>
                  <a:cubicBezTo>
                    <a:pt x="2540" y="1755839"/>
                    <a:pt x="1270" y="1843267"/>
                    <a:pt x="0" y="1930695"/>
                  </a:cubicBezTo>
                  <a:cubicBezTo>
                    <a:pt x="0" y="1948666"/>
                    <a:pt x="3810" y="1958826"/>
                    <a:pt x="15240" y="1963906"/>
                  </a:cubicBezTo>
                  <a:cubicBezTo>
                    <a:pt x="22860" y="1967716"/>
                    <a:pt x="31750" y="1970256"/>
                    <a:pt x="40640" y="1971526"/>
                  </a:cubicBezTo>
                  <a:cubicBezTo>
                    <a:pt x="103450" y="1976606"/>
                    <a:pt x="174723" y="1980416"/>
                    <a:pt x="245996" y="1985496"/>
                  </a:cubicBezTo>
                  <a:cubicBezTo>
                    <a:pt x="285383" y="1988036"/>
                    <a:pt x="324771" y="1993116"/>
                    <a:pt x="364159" y="1994386"/>
                  </a:cubicBezTo>
                  <a:cubicBezTo>
                    <a:pt x="429805" y="1996926"/>
                    <a:pt x="1161291" y="1998196"/>
                    <a:pt x="1226937" y="1999466"/>
                  </a:cubicBezTo>
                  <a:cubicBezTo>
                    <a:pt x="1236315" y="1999466"/>
                    <a:pt x="1245693" y="1999466"/>
                    <a:pt x="1255071" y="1999466"/>
                  </a:cubicBezTo>
                  <a:cubicBezTo>
                    <a:pt x="1300086" y="1999466"/>
                    <a:pt x="1346976" y="1998196"/>
                    <a:pt x="1391990" y="1998196"/>
                  </a:cubicBezTo>
                  <a:cubicBezTo>
                    <a:pt x="1444507" y="1998196"/>
                    <a:pt x="1495149" y="1999466"/>
                    <a:pt x="1547666" y="1999466"/>
                  </a:cubicBezTo>
                  <a:cubicBezTo>
                    <a:pt x="1624565" y="1999466"/>
                    <a:pt x="1703341" y="1999466"/>
                    <a:pt x="1780241" y="1999466"/>
                  </a:cubicBezTo>
                  <a:cubicBezTo>
                    <a:pt x="1851514" y="1999466"/>
                    <a:pt x="1922787" y="2000736"/>
                    <a:pt x="1994060" y="2002006"/>
                  </a:cubicBezTo>
                  <a:cubicBezTo>
                    <a:pt x="2025945" y="2002006"/>
                    <a:pt x="2059706" y="2003276"/>
                    <a:pt x="2091591" y="2003276"/>
                  </a:cubicBezTo>
                  <a:cubicBezTo>
                    <a:pt x="2194749" y="2002006"/>
                    <a:pt x="2296032" y="1995656"/>
                    <a:pt x="2396309" y="1995656"/>
                  </a:cubicBezTo>
                  <a:cubicBezTo>
                    <a:pt x="2400119" y="1995656"/>
                    <a:pt x="2405199" y="1993116"/>
                    <a:pt x="2409009" y="1990576"/>
                  </a:cubicBezTo>
                  <a:cubicBezTo>
                    <a:pt x="2414089" y="1986766"/>
                    <a:pt x="2416629" y="1980416"/>
                    <a:pt x="2419169" y="1977876"/>
                  </a:cubicBezTo>
                  <a:cubicBezTo>
                    <a:pt x="2420439" y="1920144"/>
                    <a:pt x="2421709" y="1856834"/>
                    <a:pt x="2422979" y="1793524"/>
                  </a:cubicBezTo>
                  <a:cubicBezTo>
                    <a:pt x="2424249" y="1695544"/>
                    <a:pt x="2434409" y="754939"/>
                    <a:pt x="2435679" y="656960"/>
                  </a:cubicBezTo>
                  <a:cubicBezTo>
                    <a:pt x="2435679" y="598172"/>
                    <a:pt x="2436949" y="539384"/>
                    <a:pt x="2438219" y="480596"/>
                  </a:cubicBezTo>
                  <a:cubicBezTo>
                    <a:pt x="2439489" y="417286"/>
                    <a:pt x="2440759" y="353976"/>
                    <a:pt x="2443299" y="290666"/>
                  </a:cubicBezTo>
                  <a:cubicBezTo>
                    <a:pt x="2444569" y="252982"/>
                    <a:pt x="2444569" y="213790"/>
                    <a:pt x="2449649" y="176105"/>
                  </a:cubicBezTo>
                  <a:cubicBezTo>
                    <a:pt x="2454729" y="130884"/>
                    <a:pt x="2457269" y="87170"/>
                    <a:pt x="2455999" y="44450"/>
                  </a:cubicBezTo>
                  <a:cubicBezTo>
                    <a:pt x="2455999" y="38100"/>
                    <a:pt x="2452189" y="30480"/>
                    <a:pt x="2445839" y="27940"/>
                  </a:cubicBezTo>
                  <a:close/>
                </a:path>
              </a:pathLst>
            </a:custGeom>
            <a:solidFill>
              <a:srgbClr val="EDEDED"/>
            </a:solidFill>
          </p:spPr>
        </p:sp>
      </p:grpSp>
      <p:sp>
        <p:nvSpPr>
          <p:cNvPr name="Freeform 19" id="19"/>
          <p:cNvSpPr/>
          <p:nvPr/>
        </p:nvSpPr>
        <p:spPr>
          <a:xfrm flipH="false" flipV="false" rot="2700000">
            <a:off x="10817920" y="4267136"/>
            <a:ext cx="1787764" cy="1787764"/>
          </a:xfrm>
          <a:custGeom>
            <a:avLst/>
            <a:gdLst/>
            <a:ahLst/>
            <a:cxnLst/>
            <a:rect r="r" b="b" t="t" l="l"/>
            <a:pathLst>
              <a:path h="1787764" w="1787764">
                <a:moveTo>
                  <a:pt x="0" y="0"/>
                </a:moveTo>
                <a:lnTo>
                  <a:pt x="1787764" y="0"/>
                </a:lnTo>
                <a:lnTo>
                  <a:pt x="1787764" y="1787764"/>
                </a:lnTo>
                <a:lnTo>
                  <a:pt x="0" y="17877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0224763" y="5966655"/>
            <a:ext cx="2974079" cy="806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Select</a:t>
            </a:r>
          </a:p>
          <a:p>
            <a:pPr algn="ctr">
              <a:lnSpc>
                <a:spcPts val="3250"/>
              </a:lnSpc>
            </a:pPr>
            <a:r>
              <a:rPr lang="en-US" b="true" sz="2500" u="sng">
                <a:solidFill>
                  <a:srgbClr val="55555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Public view link.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490382" y="7950379"/>
            <a:ext cx="13307236" cy="466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b="true" sz="3000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Don’t forget to delete or hide this page before presenting.</a:t>
            </a:r>
          </a:p>
        </p:txBody>
      </p:sp>
      <p:sp>
        <p:nvSpPr>
          <p:cNvPr name="Freeform 22" id="22"/>
          <p:cNvSpPr/>
          <p:nvPr/>
        </p:nvSpPr>
        <p:spPr>
          <a:xfrm flipH="true" flipV="false" rot="-8530317">
            <a:off x="13908330" y="2577570"/>
            <a:ext cx="1870828" cy="1717760"/>
          </a:xfrm>
          <a:custGeom>
            <a:avLst/>
            <a:gdLst/>
            <a:ahLst/>
            <a:cxnLst/>
            <a:rect r="r" b="b" t="t" l="l"/>
            <a:pathLst>
              <a:path h="1717760" w="1870828">
                <a:moveTo>
                  <a:pt x="1870828" y="0"/>
                </a:moveTo>
                <a:lnTo>
                  <a:pt x="0" y="0"/>
                </a:lnTo>
                <a:lnTo>
                  <a:pt x="0" y="1717760"/>
                </a:lnTo>
                <a:lnTo>
                  <a:pt x="1870828" y="1717760"/>
                </a:lnTo>
                <a:lnTo>
                  <a:pt x="187082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2317581" y="2650156"/>
            <a:ext cx="1550497" cy="1319332"/>
          </a:xfrm>
          <a:custGeom>
            <a:avLst/>
            <a:gdLst/>
            <a:ahLst/>
            <a:cxnLst/>
            <a:rect r="r" b="b" t="t" l="l"/>
            <a:pathLst>
              <a:path h="1319332" w="1550497">
                <a:moveTo>
                  <a:pt x="0" y="0"/>
                </a:moveTo>
                <a:lnTo>
                  <a:pt x="1550497" y="0"/>
                </a:lnTo>
                <a:lnTo>
                  <a:pt x="1550497" y="1319333"/>
                </a:lnTo>
                <a:lnTo>
                  <a:pt x="0" y="13193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E4A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37506" y="-155760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13816841"/>
                  </a:moveTo>
                  <a:lnTo>
                    <a:pt x="13842008" y="13816841"/>
                  </a:lnTo>
                  <a:lnTo>
                    <a:pt x="13842008" y="0"/>
                  </a:lnTo>
                  <a:lnTo>
                    <a:pt x="0" y="0"/>
                  </a:lnTo>
                  <a:lnTo>
                    <a:pt x="0" y="13816841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tru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13816841"/>
                  </a:moveTo>
                  <a:lnTo>
                    <a:pt x="13842009" y="13816841"/>
                  </a:lnTo>
                  <a:lnTo>
                    <a:pt x="13842009" y="0"/>
                  </a:lnTo>
                  <a:lnTo>
                    <a:pt x="0" y="0"/>
                  </a:lnTo>
                  <a:lnTo>
                    <a:pt x="0" y="13816841"/>
                  </a:lnTo>
                  <a:close/>
                </a:path>
              </a:pathLst>
            </a:custGeom>
            <a:blipFill>
              <a:blip r:embed="rId2"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57275"/>
            <a:ext cx="16230600" cy="8229600"/>
            <a:chOff x="0" y="0"/>
            <a:chExt cx="6851469" cy="3473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6852739" cy="3472714"/>
            </a:xfrm>
            <a:custGeom>
              <a:avLst/>
              <a:gdLst/>
              <a:ahLst/>
              <a:cxnLst/>
              <a:rect r="r" b="b" t="t" l="l"/>
              <a:pathLst>
                <a:path h="3472714" w="6852739">
                  <a:moveTo>
                    <a:pt x="6841309" y="27940"/>
                  </a:moveTo>
                  <a:cubicBezTo>
                    <a:pt x="6832419" y="24130"/>
                    <a:pt x="6823529" y="21590"/>
                    <a:pt x="6814639" y="21590"/>
                  </a:cubicBezTo>
                  <a:cubicBezTo>
                    <a:pt x="6787969" y="20320"/>
                    <a:pt x="6687027" y="20320"/>
                    <a:pt x="6573396" y="17780"/>
                  </a:cubicBezTo>
                  <a:cubicBezTo>
                    <a:pt x="6313667" y="12700"/>
                    <a:pt x="6059349" y="6350"/>
                    <a:pt x="5799620" y="3810"/>
                  </a:cubicBezTo>
                  <a:cubicBezTo>
                    <a:pt x="5588590" y="1270"/>
                    <a:pt x="5382971" y="3810"/>
                    <a:pt x="5171941" y="2540"/>
                  </a:cubicBezTo>
                  <a:cubicBezTo>
                    <a:pt x="5079953" y="2540"/>
                    <a:pt x="4987966" y="0"/>
                    <a:pt x="4895979" y="2540"/>
                  </a:cubicBezTo>
                  <a:cubicBezTo>
                    <a:pt x="4674127" y="10160"/>
                    <a:pt x="4452275" y="11430"/>
                    <a:pt x="4225012" y="8890"/>
                  </a:cubicBezTo>
                  <a:cubicBezTo>
                    <a:pt x="4111380" y="7620"/>
                    <a:pt x="3997749" y="7620"/>
                    <a:pt x="3884117" y="7620"/>
                  </a:cubicBezTo>
                  <a:cubicBezTo>
                    <a:pt x="3678498" y="7620"/>
                    <a:pt x="3472879" y="7620"/>
                    <a:pt x="3267261" y="6350"/>
                  </a:cubicBezTo>
                  <a:cubicBezTo>
                    <a:pt x="3050820" y="5080"/>
                    <a:pt x="918876" y="2540"/>
                    <a:pt x="707846" y="1270"/>
                  </a:cubicBezTo>
                  <a:cubicBezTo>
                    <a:pt x="534693" y="0"/>
                    <a:pt x="366952" y="1270"/>
                    <a:pt x="193799" y="1270"/>
                  </a:cubicBezTo>
                  <a:cubicBezTo>
                    <a:pt x="7475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461"/>
                    <a:pt x="16510" y="329751"/>
                    <a:pt x="17780" y="480352"/>
                  </a:cubicBezTo>
                  <a:cubicBezTo>
                    <a:pt x="19050" y="633642"/>
                    <a:pt x="17780" y="786931"/>
                    <a:pt x="16510" y="942911"/>
                  </a:cubicBezTo>
                  <a:cubicBezTo>
                    <a:pt x="15240" y="1101579"/>
                    <a:pt x="2540" y="2766254"/>
                    <a:pt x="2540" y="2924922"/>
                  </a:cubicBezTo>
                  <a:cubicBezTo>
                    <a:pt x="2540" y="3080901"/>
                    <a:pt x="1270" y="3236880"/>
                    <a:pt x="0" y="3392859"/>
                  </a:cubicBezTo>
                  <a:cubicBezTo>
                    <a:pt x="0" y="3418104"/>
                    <a:pt x="3810" y="3428264"/>
                    <a:pt x="15240" y="3433344"/>
                  </a:cubicBezTo>
                  <a:cubicBezTo>
                    <a:pt x="22860" y="3437154"/>
                    <a:pt x="31750" y="3439694"/>
                    <a:pt x="40640" y="3440964"/>
                  </a:cubicBezTo>
                  <a:cubicBezTo>
                    <a:pt x="188388" y="3446044"/>
                    <a:pt x="394007" y="3449854"/>
                    <a:pt x="599625" y="3454934"/>
                  </a:cubicBezTo>
                  <a:cubicBezTo>
                    <a:pt x="713257" y="3457474"/>
                    <a:pt x="826888" y="3462554"/>
                    <a:pt x="940520" y="3463824"/>
                  </a:cubicBezTo>
                  <a:cubicBezTo>
                    <a:pt x="1129906" y="3466364"/>
                    <a:pt x="3240205" y="3467634"/>
                    <a:pt x="3429591" y="3468904"/>
                  </a:cubicBezTo>
                  <a:cubicBezTo>
                    <a:pt x="3456646" y="3468904"/>
                    <a:pt x="3483701" y="3468904"/>
                    <a:pt x="3510756" y="3468904"/>
                  </a:cubicBezTo>
                  <a:cubicBezTo>
                    <a:pt x="3640621" y="3468904"/>
                    <a:pt x="3775897" y="3467634"/>
                    <a:pt x="3905761" y="3467634"/>
                  </a:cubicBezTo>
                  <a:cubicBezTo>
                    <a:pt x="4057270" y="3467634"/>
                    <a:pt x="4203367" y="3468904"/>
                    <a:pt x="4354876" y="3468904"/>
                  </a:cubicBezTo>
                  <a:cubicBezTo>
                    <a:pt x="4576728" y="3468904"/>
                    <a:pt x="4803991" y="3468904"/>
                    <a:pt x="5025843" y="3468904"/>
                  </a:cubicBezTo>
                  <a:cubicBezTo>
                    <a:pt x="5231462" y="3468904"/>
                    <a:pt x="5437081" y="3470174"/>
                    <a:pt x="5642700" y="3471444"/>
                  </a:cubicBezTo>
                  <a:cubicBezTo>
                    <a:pt x="5734687" y="3471444"/>
                    <a:pt x="5832086" y="3472714"/>
                    <a:pt x="5924073" y="3472714"/>
                  </a:cubicBezTo>
                  <a:cubicBezTo>
                    <a:pt x="6221680" y="3471444"/>
                    <a:pt x="6513874" y="3465094"/>
                    <a:pt x="6791779" y="3465094"/>
                  </a:cubicBezTo>
                  <a:cubicBezTo>
                    <a:pt x="6795589" y="3465094"/>
                    <a:pt x="6800669" y="3462554"/>
                    <a:pt x="6804479" y="3460014"/>
                  </a:cubicBezTo>
                  <a:cubicBezTo>
                    <a:pt x="6809559" y="3456204"/>
                    <a:pt x="6812099" y="3449854"/>
                    <a:pt x="6814639" y="3447314"/>
                  </a:cubicBezTo>
                  <a:cubicBezTo>
                    <a:pt x="6815909" y="3374034"/>
                    <a:pt x="6817179" y="3261084"/>
                    <a:pt x="6818449" y="3148133"/>
                  </a:cubicBezTo>
                  <a:cubicBezTo>
                    <a:pt x="6819719" y="2973329"/>
                    <a:pt x="6829879" y="1295208"/>
                    <a:pt x="6831149" y="1120404"/>
                  </a:cubicBezTo>
                  <a:cubicBezTo>
                    <a:pt x="6831149" y="1015521"/>
                    <a:pt x="6832419" y="910639"/>
                    <a:pt x="6833689" y="805756"/>
                  </a:cubicBezTo>
                  <a:cubicBezTo>
                    <a:pt x="6834959" y="692806"/>
                    <a:pt x="6836229" y="579856"/>
                    <a:pt x="6838769" y="466905"/>
                  </a:cubicBezTo>
                  <a:cubicBezTo>
                    <a:pt x="6840039" y="399673"/>
                    <a:pt x="6840039" y="329751"/>
                    <a:pt x="6845119" y="262519"/>
                  </a:cubicBezTo>
                  <a:cubicBezTo>
                    <a:pt x="6850199" y="181840"/>
                    <a:pt x="6852739" y="103850"/>
                    <a:pt x="6851469" y="44450"/>
                  </a:cubicBezTo>
                  <a:cubicBezTo>
                    <a:pt x="6851469" y="38100"/>
                    <a:pt x="6847659" y="30480"/>
                    <a:pt x="6841309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7000136" y="1854360"/>
            <a:ext cx="1832902" cy="2191513"/>
          </a:xfrm>
          <a:custGeom>
            <a:avLst/>
            <a:gdLst/>
            <a:ahLst/>
            <a:cxnLst/>
            <a:rect r="r" b="b" t="t" l="l"/>
            <a:pathLst>
              <a:path h="2191513" w="1832902">
                <a:moveTo>
                  <a:pt x="0" y="0"/>
                </a:moveTo>
                <a:lnTo>
                  <a:pt x="1832902" y="0"/>
                </a:lnTo>
                <a:lnTo>
                  <a:pt x="1832902" y="2191513"/>
                </a:lnTo>
                <a:lnTo>
                  <a:pt x="0" y="21915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047315" y="1776092"/>
            <a:ext cx="2617147" cy="2269781"/>
          </a:xfrm>
          <a:custGeom>
            <a:avLst/>
            <a:gdLst/>
            <a:ahLst/>
            <a:cxnLst/>
            <a:rect r="r" b="b" t="t" l="l"/>
            <a:pathLst>
              <a:path h="2269781" w="2617147">
                <a:moveTo>
                  <a:pt x="0" y="0"/>
                </a:moveTo>
                <a:lnTo>
                  <a:pt x="2617147" y="0"/>
                </a:lnTo>
                <a:lnTo>
                  <a:pt x="2617147" y="2269781"/>
                </a:lnTo>
                <a:lnTo>
                  <a:pt x="0" y="2269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271484" y="1854360"/>
            <a:ext cx="1060607" cy="2269781"/>
          </a:xfrm>
          <a:custGeom>
            <a:avLst/>
            <a:gdLst/>
            <a:ahLst/>
            <a:cxnLst/>
            <a:rect r="r" b="b" t="t" l="l"/>
            <a:pathLst>
              <a:path h="2269781" w="1060607">
                <a:moveTo>
                  <a:pt x="0" y="0"/>
                </a:moveTo>
                <a:lnTo>
                  <a:pt x="1060607" y="0"/>
                </a:lnTo>
                <a:lnTo>
                  <a:pt x="1060607" y="2269781"/>
                </a:lnTo>
                <a:lnTo>
                  <a:pt x="0" y="2269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675603" y="1992826"/>
            <a:ext cx="2456596" cy="1777682"/>
          </a:xfrm>
          <a:custGeom>
            <a:avLst/>
            <a:gdLst/>
            <a:ahLst/>
            <a:cxnLst/>
            <a:rect r="r" b="b" t="t" l="l"/>
            <a:pathLst>
              <a:path h="1777682" w="2456596">
                <a:moveTo>
                  <a:pt x="0" y="0"/>
                </a:moveTo>
                <a:lnTo>
                  <a:pt x="2456596" y="0"/>
                </a:lnTo>
                <a:lnTo>
                  <a:pt x="2456596" y="1777682"/>
                </a:lnTo>
                <a:lnTo>
                  <a:pt x="0" y="17776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471377" y="1815226"/>
            <a:ext cx="1016064" cy="2348048"/>
          </a:xfrm>
          <a:custGeom>
            <a:avLst/>
            <a:gdLst/>
            <a:ahLst/>
            <a:cxnLst/>
            <a:rect r="r" b="b" t="t" l="l"/>
            <a:pathLst>
              <a:path h="2348048" w="1016064">
                <a:moveTo>
                  <a:pt x="0" y="0"/>
                </a:moveTo>
                <a:lnTo>
                  <a:pt x="1016064" y="0"/>
                </a:lnTo>
                <a:lnTo>
                  <a:pt x="1016064" y="2348048"/>
                </a:lnTo>
                <a:lnTo>
                  <a:pt x="0" y="23480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185582" y="4416382"/>
            <a:ext cx="2518262" cy="2014609"/>
          </a:xfrm>
          <a:custGeom>
            <a:avLst/>
            <a:gdLst/>
            <a:ahLst/>
            <a:cxnLst/>
            <a:rect r="r" b="b" t="t" l="l"/>
            <a:pathLst>
              <a:path h="2014609" w="2518262">
                <a:moveTo>
                  <a:pt x="0" y="0"/>
                </a:moveTo>
                <a:lnTo>
                  <a:pt x="2518262" y="0"/>
                </a:lnTo>
                <a:lnTo>
                  <a:pt x="2518262" y="2014610"/>
                </a:lnTo>
                <a:lnTo>
                  <a:pt x="0" y="20146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18389">
            <a:off x="10101282" y="4430543"/>
            <a:ext cx="509212" cy="1986289"/>
          </a:xfrm>
          <a:custGeom>
            <a:avLst/>
            <a:gdLst/>
            <a:ahLst/>
            <a:cxnLst/>
            <a:rect r="r" b="b" t="t" l="l"/>
            <a:pathLst>
              <a:path h="1986289" w="509212">
                <a:moveTo>
                  <a:pt x="0" y="0"/>
                </a:moveTo>
                <a:lnTo>
                  <a:pt x="509212" y="0"/>
                </a:lnTo>
                <a:lnTo>
                  <a:pt x="509212" y="1986289"/>
                </a:lnTo>
                <a:lnTo>
                  <a:pt x="0" y="198628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682367">
            <a:off x="14225688" y="4523644"/>
            <a:ext cx="1152199" cy="1036979"/>
          </a:xfrm>
          <a:custGeom>
            <a:avLst/>
            <a:gdLst/>
            <a:ahLst/>
            <a:cxnLst/>
            <a:rect r="r" b="b" t="t" l="l"/>
            <a:pathLst>
              <a:path h="1036979" w="1152199">
                <a:moveTo>
                  <a:pt x="0" y="0"/>
                </a:moveTo>
                <a:lnTo>
                  <a:pt x="1152199" y="0"/>
                </a:lnTo>
                <a:lnTo>
                  <a:pt x="1152199" y="1036979"/>
                </a:lnTo>
                <a:lnTo>
                  <a:pt x="0" y="103697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349380" y="4213688"/>
            <a:ext cx="900884" cy="958387"/>
          </a:xfrm>
          <a:custGeom>
            <a:avLst/>
            <a:gdLst/>
            <a:ahLst/>
            <a:cxnLst/>
            <a:rect r="r" b="b" t="t" l="l"/>
            <a:pathLst>
              <a:path h="958387" w="900884">
                <a:moveTo>
                  <a:pt x="0" y="0"/>
                </a:moveTo>
                <a:lnTo>
                  <a:pt x="900884" y="0"/>
                </a:lnTo>
                <a:lnTo>
                  <a:pt x="900884" y="958387"/>
                </a:lnTo>
                <a:lnTo>
                  <a:pt x="0" y="95838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782143">
            <a:off x="10866758" y="4072517"/>
            <a:ext cx="2318969" cy="1716037"/>
          </a:xfrm>
          <a:custGeom>
            <a:avLst/>
            <a:gdLst/>
            <a:ahLst/>
            <a:cxnLst/>
            <a:rect r="r" b="b" t="t" l="l"/>
            <a:pathLst>
              <a:path h="1716037" w="2318969">
                <a:moveTo>
                  <a:pt x="0" y="0"/>
                </a:moveTo>
                <a:lnTo>
                  <a:pt x="2318969" y="0"/>
                </a:lnTo>
                <a:lnTo>
                  <a:pt x="2318969" y="1716037"/>
                </a:lnTo>
                <a:lnTo>
                  <a:pt x="0" y="171603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525366" y="4639734"/>
            <a:ext cx="883649" cy="1388240"/>
          </a:xfrm>
          <a:custGeom>
            <a:avLst/>
            <a:gdLst/>
            <a:ahLst/>
            <a:cxnLst/>
            <a:rect r="r" b="b" t="t" l="l"/>
            <a:pathLst>
              <a:path h="1388240" w="883649">
                <a:moveTo>
                  <a:pt x="0" y="0"/>
                </a:moveTo>
                <a:lnTo>
                  <a:pt x="883649" y="0"/>
                </a:lnTo>
                <a:lnTo>
                  <a:pt x="883649" y="1388240"/>
                </a:lnTo>
                <a:lnTo>
                  <a:pt x="0" y="138824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false" rot="6021945">
            <a:off x="7070472" y="6959572"/>
            <a:ext cx="1692230" cy="1553775"/>
          </a:xfrm>
          <a:custGeom>
            <a:avLst/>
            <a:gdLst/>
            <a:ahLst/>
            <a:cxnLst/>
            <a:rect r="r" b="b" t="t" l="l"/>
            <a:pathLst>
              <a:path h="1553775" w="1692230">
                <a:moveTo>
                  <a:pt x="1692230" y="0"/>
                </a:moveTo>
                <a:lnTo>
                  <a:pt x="0" y="0"/>
                </a:lnTo>
                <a:lnTo>
                  <a:pt x="0" y="1553775"/>
                </a:lnTo>
                <a:lnTo>
                  <a:pt x="1692230" y="1553775"/>
                </a:lnTo>
                <a:lnTo>
                  <a:pt x="169223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8373400" y="8322064"/>
            <a:ext cx="1893295" cy="385544"/>
          </a:xfrm>
          <a:custGeom>
            <a:avLst/>
            <a:gdLst/>
            <a:ahLst/>
            <a:cxnLst/>
            <a:rect r="r" b="b" t="t" l="l"/>
            <a:pathLst>
              <a:path h="385544" w="1893295">
                <a:moveTo>
                  <a:pt x="0" y="0"/>
                </a:moveTo>
                <a:lnTo>
                  <a:pt x="1893295" y="0"/>
                </a:lnTo>
                <a:lnTo>
                  <a:pt x="1893295" y="385544"/>
                </a:lnTo>
                <a:lnTo>
                  <a:pt x="0" y="385544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10330143">
            <a:off x="8799594" y="6529610"/>
            <a:ext cx="1561283" cy="1660939"/>
          </a:xfrm>
          <a:custGeom>
            <a:avLst/>
            <a:gdLst/>
            <a:ahLst/>
            <a:cxnLst/>
            <a:rect r="r" b="b" t="t" l="l"/>
            <a:pathLst>
              <a:path h="1660939" w="1561283">
                <a:moveTo>
                  <a:pt x="0" y="0"/>
                </a:moveTo>
                <a:lnTo>
                  <a:pt x="1561283" y="0"/>
                </a:lnTo>
                <a:lnTo>
                  <a:pt x="1561283" y="1660939"/>
                </a:lnTo>
                <a:lnTo>
                  <a:pt x="0" y="1660939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4139526">
            <a:off x="10534844" y="6934931"/>
            <a:ext cx="523154" cy="1682659"/>
          </a:xfrm>
          <a:custGeom>
            <a:avLst/>
            <a:gdLst/>
            <a:ahLst/>
            <a:cxnLst/>
            <a:rect r="r" b="b" t="t" l="l"/>
            <a:pathLst>
              <a:path h="1682659" w="523154">
                <a:moveTo>
                  <a:pt x="0" y="0"/>
                </a:moveTo>
                <a:lnTo>
                  <a:pt x="523154" y="0"/>
                </a:lnTo>
                <a:lnTo>
                  <a:pt x="523154" y="1682659"/>
                </a:lnTo>
                <a:lnTo>
                  <a:pt x="0" y="1682659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false" rot="3936713">
            <a:off x="11168579" y="7160493"/>
            <a:ext cx="691530" cy="1752725"/>
          </a:xfrm>
          <a:custGeom>
            <a:avLst/>
            <a:gdLst/>
            <a:ahLst/>
            <a:cxnLst/>
            <a:rect r="r" b="b" t="t" l="l"/>
            <a:pathLst>
              <a:path h="1752725" w="691530">
                <a:moveTo>
                  <a:pt x="691529" y="0"/>
                </a:moveTo>
                <a:lnTo>
                  <a:pt x="0" y="0"/>
                </a:lnTo>
                <a:lnTo>
                  <a:pt x="0" y="1752725"/>
                </a:lnTo>
                <a:lnTo>
                  <a:pt x="691529" y="1752725"/>
                </a:lnTo>
                <a:lnTo>
                  <a:pt x="691529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8883757">
            <a:off x="12278952" y="6768835"/>
            <a:ext cx="1197241" cy="1755953"/>
          </a:xfrm>
          <a:custGeom>
            <a:avLst/>
            <a:gdLst/>
            <a:ahLst/>
            <a:cxnLst/>
            <a:rect r="r" b="b" t="t" l="l"/>
            <a:pathLst>
              <a:path h="1755953" w="1197241">
                <a:moveTo>
                  <a:pt x="0" y="0"/>
                </a:moveTo>
                <a:lnTo>
                  <a:pt x="1197241" y="0"/>
                </a:lnTo>
                <a:lnTo>
                  <a:pt x="1197241" y="1755953"/>
                </a:lnTo>
                <a:lnTo>
                  <a:pt x="0" y="1755953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5288295" y="7093227"/>
            <a:ext cx="924097" cy="1503708"/>
          </a:xfrm>
          <a:custGeom>
            <a:avLst/>
            <a:gdLst/>
            <a:ahLst/>
            <a:cxnLst/>
            <a:rect r="r" b="b" t="t" l="l"/>
            <a:pathLst>
              <a:path h="1503708" w="924097">
                <a:moveTo>
                  <a:pt x="0" y="0"/>
                </a:moveTo>
                <a:lnTo>
                  <a:pt x="924097" y="0"/>
                </a:lnTo>
                <a:lnTo>
                  <a:pt x="924097" y="1503708"/>
                </a:lnTo>
                <a:lnTo>
                  <a:pt x="0" y="1503708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0769689" y="5770577"/>
            <a:ext cx="905914" cy="1300921"/>
          </a:xfrm>
          <a:custGeom>
            <a:avLst/>
            <a:gdLst/>
            <a:ahLst/>
            <a:cxnLst/>
            <a:rect r="r" b="b" t="t" l="l"/>
            <a:pathLst>
              <a:path h="1300921" w="905914">
                <a:moveTo>
                  <a:pt x="0" y="0"/>
                </a:moveTo>
                <a:lnTo>
                  <a:pt x="905914" y="0"/>
                </a:lnTo>
                <a:lnTo>
                  <a:pt x="905914" y="1300921"/>
                </a:lnTo>
                <a:lnTo>
                  <a:pt x="0" y="1300921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2262215">
            <a:off x="12933760" y="5331973"/>
            <a:ext cx="1228298" cy="1045170"/>
          </a:xfrm>
          <a:custGeom>
            <a:avLst/>
            <a:gdLst/>
            <a:ahLst/>
            <a:cxnLst/>
            <a:rect r="r" b="b" t="t" l="l"/>
            <a:pathLst>
              <a:path h="1045170" w="1228298">
                <a:moveTo>
                  <a:pt x="0" y="0"/>
                </a:moveTo>
                <a:lnTo>
                  <a:pt x="1228298" y="0"/>
                </a:lnTo>
                <a:lnTo>
                  <a:pt x="1228298" y="1045170"/>
                </a:lnTo>
                <a:lnTo>
                  <a:pt x="0" y="1045170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6312859">
            <a:off x="13552485" y="6773118"/>
            <a:ext cx="1513825" cy="1629361"/>
          </a:xfrm>
          <a:custGeom>
            <a:avLst/>
            <a:gdLst/>
            <a:ahLst/>
            <a:cxnLst/>
            <a:rect r="r" b="b" t="t" l="l"/>
            <a:pathLst>
              <a:path h="1629361" w="1513825">
                <a:moveTo>
                  <a:pt x="0" y="0"/>
                </a:moveTo>
                <a:lnTo>
                  <a:pt x="1513824" y="0"/>
                </a:lnTo>
                <a:lnTo>
                  <a:pt x="1513824" y="1629362"/>
                </a:lnTo>
                <a:lnTo>
                  <a:pt x="0" y="1629362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2057849">
            <a:off x="11880324" y="6261599"/>
            <a:ext cx="1318666" cy="318877"/>
          </a:xfrm>
          <a:custGeom>
            <a:avLst/>
            <a:gdLst/>
            <a:ahLst/>
            <a:cxnLst/>
            <a:rect r="r" b="b" t="t" l="l"/>
            <a:pathLst>
              <a:path h="318877" w="1318666">
                <a:moveTo>
                  <a:pt x="0" y="0"/>
                </a:moveTo>
                <a:lnTo>
                  <a:pt x="1318666" y="0"/>
                </a:lnTo>
                <a:lnTo>
                  <a:pt x="1318666" y="318877"/>
                </a:lnTo>
                <a:lnTo>
                  <a:pt x="0" y="318877"/>
                </a:lnTo>
                <a:lnTo>
                  <a:pt x="0" y="0"/>
                </a:lnTo>
                <a:close/>
              </a:path>
            </a:pathLst>
          </a:custGeom>
          <a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-4082411">
            <a:off x="14577206" y="5621013"/>
            <a:ext cx="900924" cy="1662779"/>
          </a:xfrm>
          <a:custGeom>
            <a:avLst/>
            <a:gdLst/>
            <a:ahLst/>
            <a:cxnLst/>
            <a:rect r="r" b="b" t="t" l="l"/>
            <a:pathLst>
              <a:path h="1662779" w="900924">
                <a:moveTo>
                  <a:pt x="0" y="0"/>
                </a:moveTo>
                <a:lnTo>
                  <a:pt x="900924" y="0"/>
                </a:lnTo>
                <a:lnTo>
                  <a:pt x="900924" y="1662779"/>
                </a:lnTo>
                <a:lnTo>
                  <a:pt x="0" y="1662779"/>
                </a:lnTo>
                <a:lnTo>
                  <a:pt x="0" y="0"/>
                </a:lnTo>
                <a:close/>
              </a:path>
            </a:pathLst>
          </a:custGeom>
          <a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672002" y="1775169"/>
            <a:ext cx="4865348" cy="1766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39"/>
              </a:lnSpc>
            </a:pPr>
            <a:r>
              <a:rPr lang="en-US" b="true" sz="7406" spc="-74">
                <a:solidFill>
                  <a:srgbClr val="A2272C"/>
                </a:solidFill>
                <a:latin typeface="Bogart Bold"/>
                <a:ea typeface="Bogart Bold"/>
                <a:cs typeface="Bogart Bold"/>
                <a:sym typeface="Bogart Bold"/>
              </a:rPr>
              <a:t>Resource Page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672002" y="6963505"/>
            <a:ext cx="4415083" cy="1753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214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Use these icons and illustrations in your Canva Presentation. Happy designing!</a:t>
            </a:r>
            <a:r>
              <a:rPr lang="en-US" sz="214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 </a:t>
            </a:r>
          </a:p>
          <a:p>
            <a:pPr algn="l">
              <a:lnSpc>
                <a:spcPts val="2794"/>
              </a:lnSpc>
            </a:pPr>
            <a:r>
              <a:rPr lang="en-US" sz="214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Don't forget to delete this page before presenting. </a:t>
            </a:r>
          </a:p>
        </p:txBody>
      </p:sp>
    </p:spTree>
  </p:cSld>
  <p:clrMapOvr>
    <a:masterClrMapping/>
  </p:clrMapOvr>
  <p:transition spd="fast">
    <p:fade/>
  </p:transition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1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793872" y="4566787"/>
            <a:ext cx="6345953" cy="1648739"/>
            <a:chOff x="0" y="0"/>
            <a:chExt cx="8461271" cy="2198318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8461271" cy="2198318"/>
              <a:chOff x="0" y="0"/>
              <a:chExt cx="9642763" cy="2505281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-1270"/>
                <a:ext cx="9644032" cy="2504011"/>
              </a:xfrm>
              <a:custGeom>
                <a:avLst/>
                <a:gdLst/>
                <a:ahLst/>
                <a:cxnLst/>
                <a:rect r="r" b="b" t="t" l="l"/>
                <a:pathLst>
                  <a:path h="2504011" w="9644032">
                    <a:moveTo>
                      <a:pt x="9632603" y="27940"/>
                    </a:moveTo>
                    <a:cubicBezTo>
                      <a:pt x="9623713" y="24130"/>
                      <a:pt x="9614822" y="21590"/>
                      <a:pt x="9605932" y="21590"/>
                    </a:cubicBezTo>
                    <a:cubicBezTo>
                      <a:pt x="9579263" y="20320"/>
                      <a:pt x="9437365" y="20320"/>
                      <a:pt x="9276586" y="17780"/>
                    </a:cubicBezTo>
                    <a:cubicBezTo>
                      <a:pt x="8909091" y="12700"/>
                      <a:pt x="8549252" y="6350"/>
                      <a:pt x="8181756" y="3810"/>
                    </a:cubicBezTo>
                    <a:cubicBezTo>
                      <a:pt x="7883166" y="1270"/>
                      <a:pt x="7592233" y="3810"/>
                      <a:pt x="7293643" y="2540"/>
                    </a:cubicBezTo>
                    <a:cubicBezTo>
                      <a:pt x="7163488" y="2540"/>
                      <a:pt x="7033333" y="0"/>
                      <a:pt x="6903179" y="2540"/>
                    </a:cubicBezTo>
                    <a:cubicBezTo>
                      <a:pt x="6589277" y="10160"/>
                      <a:pt x="6275374" y="11430"/>
                      <a:pt x="5953816" y="8890"/>
                    </a:cubicBezTo>
                    <a:cubicBezTo>
                      <a:pt x="5793037" y="7620"/>
                      <a:pt x="5632257" y="7620"/>
                      <a:pt x="5471478" y="7620"/>
                    </a:cubicBezTo>
                    <a:cubicBezTo>
                      <a:pt x="5180545" y="7620"/>
                      <a:pt x="4889611" y="7620"/>
                      <a:pt x="4598677" y="6350"/>
                    </a:cubicBezTo>
                    <a:cubicBezTo>
                      <a:pt x="4292431" y="5080"/>
                      <a:pt x="1275907" y="2540"/>
                      <a:pt x="977317" y="1270"/>
                    </a:cubicBezTo>
                    <a:cubicBezTo>
                      <a:pt x="732321" y="0"/>
                      <a:pt x="494980" y="1270"/>
                      <a:pt x="249983" y="1270"/>
                    </a:cubicBezTo>
                    <a:cubicBezTo>
                      <a:pt x="81547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44428"/>
                      <a:pt x="16510" y="253306"/>
                      <a:pt x="17780" y="360273"/>
                    </a:cubicBezTo>
                    <a:cubicBezTo>
                      <a:pt x="19050" y="469151"/>
                      <a:pt x="17780" y="578029"/>
                      <a:pt x="16510" y="688817"/>
                    </a:cubicBezTo>
                    <a:cubicBezTo>
                      <a:pt x="15240" y="801515"/>
                      <a:pt x="2540" y="1983889"/>
                      <a:pt x="2540" y="2096587"/>
                    </a:cubicBezTo>
                    <a:cubicBezTo>
                      <a:pt x="2540" y="2207375"/>
                      <a:pt x="1270" y="2318163"/>
                      <a:pt x="0" y="2428951"/>
                    </a:cubicBezTo>
                    <a:cubicBezTo>
                      <a:pt x="0" y="2449401"/>
                      <a:pt x="3810" y="2459561"/>
                      <a:pt x="15240" y="2464641"/>
                    </a:cubicBezTo>
                    <a:cubicBezTo>
                      <a:pt x="22860" y="2468451"/>
                      <a:pt x="31750" y="2470991"/>
                      <a:pt x="40640" y="2472261"/>
                    </a:cubicBezTo>
                    <a:cubicBezTo>
                      <a:pt x="242327" y="2477341"/>
                      <a:pt x="533260" y="2481151"/>
                      <a:pt x="824194" y="2486231"/>
                    </a:cubicBezTo>
                    <a:cubicBezTo>
                      <a:pt x="984973" y="2488771"/>
                      <a:pt x="1145752" y="2493851"/>
                      <a:pt x="1306532" y="2495121"/>
                    </a:cubicBezTo>
                    <a:cubicBezTo>
                      <a:pt x="1574497" y="2497661"/>
                      <a:pt x="4560396" y="2498931"/>
                      <a:pt x="4828361" y="2500201"/>
                    </a:cubicBezTo>
                    <a:cubicBezTo>
                      <a:pt x="4866642" y="2500201"/>
                      <a:pt x="4904923" y="2500201"/>
                      <a:pt x="4943204" y="2500201"/>
                    </a:cubicBezTo>
                    <a:cubicBezTo>
                      <a:pt x="5126952" y="2500201"/>
                      <a:pt x="5318356" y="2498931"/>
                      <a:pt x="5502103" y="2498931"/>
                    </a:cubicBezTo>
                    <a:cubicBezTo>
                      <a:pt x="5716475" y="2498931"/>
                      <a:pt x="5923191" y="2500201"/>
                      <a:pt x="6137563" y="2500201"/>
                    </a:cubicBezTo>
                    <a:cubicBezTo>
                      <a:pt x="6451466" y="2500201"/>
                      <a:pt x="6773025" y="2500201"/>
                      <a:pt x="7086926" y="2500201"/>
                    </a:cubicBezTo>
                    <a:cubicBezTo>
                      <a:pt x="7377860" y="2500201"/>
                      <a:pt x="7668794" y="2501471"/>
                      <a:pt x="7959728" y="2502741"/>
                    </a:cubicBezTo>
                    <a:cubicBezTo>
                      <a:pt x="8089882" y="2502741"/>
                      <a:pt x="8227693" y="2504011"/>
                      <a:pt x="8357847" y="2504011"/>
                    </a:cubicBezTo>
                    <a:cubicBezTo>
                      <a:pt x="8778936" y="2502741"/>
                      <a:pt x="9192368" y="2496391"/>
                      <a:pt x="9583072" y="2496391"/>
                    </a:cubicBezTo>
                    <a:cubicBezTo>
                      <a:pt x="9586882" y="2496391"/>
                      <a:pt x="9591963" y="2493851"/>
                      <a:pt x="9595772" y="2491311"/>
                    </a:cubicBezTo>
                    <a:cubicBezTo>
                      <a:pt x="9600853" y="2487501"/>
                      <a:pt x="9603393" y="2481151"/>
                      <a:pt x="9605932" y="2478611"/>
                    </a:cubicBezTo>
                    <a:cubicBezTo>
                      <a:pt x="9607203" y="2415580"/>
                      <a:pt x="9608472" y="2335354"/>
                      <a:pt x="9609743" y="2255129"/>
                    </a:cubicBezTo>
                    <a:cubicBezTo>
                      <a:pt x="9611013" y="2130970"/>
                      <a:pt x="9621172" y="939045"/>
                      <a:pt x="9622443" y="814886"/>
                    </a:cubicBezTo>
                    <a:cubicBezTo>
                      <a:pt x="9622443" y="740390"/>
                      <a:pt x="9623713" y="665895"/>
                      <a:pt x="9624982" y="591400"/>
                    </a:cubicBezTo>
                    <a:cubicBezTo>
                      <a:pt x="9626253" y="511174"/>
                      <a:pt x="9627522" y="430948"/>
                      <a:pt x="9630063" y="350722"/>
                    </a:cubicBezTo>
                    <a:cubicBezTo>
                      <a:pt x="9631332" y="302969"/>
                      <a:pt x="9631332" y="253306"/>
                      <a:pt x="9636413" y="205552"/>
                    </a:cubicBezTo>
                    <a:cubicBezTo>
                      <a:pt x="9641493" y="148248"/>
                      <a:pt x="9644032" y="92854"/>
                      <a:pt x="9642763" y="44450"/>
                    </a:cubicBezTo>
                    <a:cubicBezTo>
                      <a:pt x="9642763" y="38100"/>
                      <a:pt x="9638953" y="30480"/>
                      <a:pt x="9632603" y="27940"/>
                    </a:cubicBezTo>
                    <a:close/>
                  </a:path>
                </a:pathLst>
              </a:custGeom>
              <a:solidFill>
                <a:srgbClr val="3E4A9D"/>
              </a:solidFill>
            </p:spPr>
          </p:sp>
        </p:grpSp>
        <p:sp>
          <p:nvSpPr>
            <p:cNvPr name="TextBox 8" id="8"/>
            <p:cNvSpPr txBox="true"/>
            <p:nvPr/>
          </p:nvSpPr>
          <p:spPr>
            <a:xfrm rot="0">
              <a:off x="305199" y="637542"/>
              <a:ext cx="7850873" cy="444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2639"/>
                </a:lnSpc>
              </a:pPr>
              <a:r>
                <a:rPr lang="en-US" b="true" sz="2199">
                  <a:solidFill>
                    <a:srgbClr val="FFFFFF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Try this background for online class.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305199" y="1209042"/>
              <a:ext cx="7850873" cy="355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2159"/>
                </a:lnSpc>
              </a:pPr>
              <a:r>
                <a:rPr lang="en-US" b="true" sz="1799">
                  <a:solidFill>
                    <a:srgbClr val="FFFFFF"/>
                  </a:solidFill>
                  <a:latin typeface="Quicksand Semi-Bold"/>
                  <a:ea typeface="Quicksand Semi-Bold"/>
                  <a:cs typeface="Quicksand Semi-Bold"/>
                  <a:sym typeface="Quicksand Semi-Bold"/>
                </a:rPr>
                <a:t>*Please delete this section before downloading.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-926790">
            <a:off x="-1511868" y="1767696"/>
            <a:ext cx="4951284" cy="3582929"/>
          </a:xfrm>
          <a:custGeom>
            <a:avLst/>
            <a:gdLst/>
            <a:ahLst/>
            <a:cxnLst/>
            <a:rect r="r" b="b" t="t" l="l"/>
            <a:pathLst>
              <a:path h="3582929" w="4951284">
                <a:moveTo>
                  <a:pt x="0" y="0"/>
                </a:moveTo>
                <a:lnTo>
                  <a:pt x="4951284" y="0"/>
                </a:lnTo>
                <a:lnTo>
                  <a:pt x="4951284" y="3582929"/>
                </a:lnTo>
                <a:lnTo>
                  <a:pt x="0" y="35829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1885698">
            <a:off x="13862211" y="5744975"/>
            <a:ext cx="4046173" cy="4837816"/>
          </a:xfrm>
          <a:custGeom>
            <a:avLst/>
            <a:gdLst/>
            <a:ahLst/>
            <a:cxnLst/>
            <a:rect r="r" b="b" t="t" l="l"/>
            <a:pathLst>
              <a:path h="4837816" w="4046173">
                <a:moveTo>
                  <a:pt x="0" y="0"/>
                </a:moveTo>
                <a:lnTo>
                  <a:pt x="4046173" y="0"/>
                </a:lnTo>
                <a:lnTo>
                  <a:pt x="4046173" y="4837815"/>
                </a:lnTo>
                <a:lnTo>
                  <a:pt x="0" y="48378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809845">
            <a:off x="12390212" y="7876784"/>
            <a:ext cx="1421939" cy="2313807"/>
          </a:xfrm>
          <a:custGeom>
            <a:avLst/>
            <a:gdLst/>
            <a:ahLst/>
            <a:cxnLst/>
            <a:rect r="r" b="b" t="t" l="l"/>
            <a:pathLst>
              <a:path h="2313807" w="1421939">
                <a:moveTo>
                  <a:pt x="0" y="0"/>
                </a:moveTo>
                <a:lnTo>
                  <a:pt x="1421939" y="0"/>
                </a:lnTo>
                <a:lnTo>
                  <a:pt x="1421939" y="2313807"/>
                </a:lnTo>
                <a:lnTo>
                  <a:pt x="0" y="23138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1434729">
            <a:off x="349751" y="-351383"/>
            <a:ext cx="1982662" cy="1687065"/>
          </a:xfrm>
          <a:custGeom>
            <a:avLst/>
            <a:gdLst/>
            <a:ahLst/>
            <a:cxnLst/>
            <a:rect r="r" b="b" t="t" l="l"/>
            <a:pathLst>
              <a:path h="1687065" w="1982662">
                <a:moveTo>
                  <a:pt x="0" y="0"/>
                </a:moveTo>
                <a:lnTo>
                  <a:pt x="1982663" y="0"/>
                </a:lnTo>
                <a:lnTo>
                  <a:pt x="1982663" y="1687066"/>
                </a:lnTo>
                <a:lnTo>
                  <a:pt x="0" y="16870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2946191">
            <a:off x="15536132" y="2718063"/>
            <a:ext cx="1704989" cy="2220830"/>
          </a:xfrm>
          <a:custGeom>
            <a:avLst/>
            <a:gdLst/>
            <a:ahLst/>
            <a:cxnLst/>
            <a:rect r="r" b="b" t="t" l="l"/>
            <a:pathLst>
              <a:path h="2220830" w="1704989">
                <a:moveTo>
                  <a:pt x="0" y="0"/>
                </a:moveTo>
                <a:lnTo>
                  <a:pt x="1704989" y="0"/>
                </a:lnTo>
                <a:lnTo>
                  <a:pt x="1704989" y="2220830"/>
                </a:lnTo>
                <a:lnTo>
                  <a:pt x="0" y="22208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23589" t="0" r="0" b="-79771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3531975">
            <a:off x="17365098" y="2318026"/>
            <a:ext cx="1408645" cy="1321935"/>
          </a:xfrm>
          <a:custGeom>
            <a:avLst/>
            <a:gdLst/>
            <a:ahLst/>
            <a:cxnLst/>
            <a:rect r="r" b="b" t="t" l="l"/>
            <a:pathLst>
              <a:path h="1321935" w="1408645">
                <a:moveTo>
                  <a:pt x="0" y="0"/>
                </a:moveTo>
                <a:lnTo>
                  <a:pt x="1408644" y="0"/>
                </a:lnTo>
                <a:lnTo>
                  <a:pt x="1408644" y="1321936"/>
                </a:lnTo>
                <a:lnTo>
                  <a:pt x="0" y="13219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8858" t="-92879" r="-122806" b="-109134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2035113">
            <a:off x="16526017" y="4482663"/>
            <a:ext cx="1875298" cy="1064306"/>
          </a:xfrm>
          <a:custGeom>
            <a:avLst/>
            <a:gdLst/>
            <a:ahLst/>
            <a:cxnLst/>
            <a:rect r="r" b="b" t="t" l="l"/>
            <a:pathLst>
              <a:path h="1064306" w="1875298">
                <a:moveTo>
                  <a:pt x="0" y="0"/>
                </a:moveTo>
                <a:lnTo>
                  <a:pt x="1875298" y="0"/>
                </a:lnTo>
                <a:lnTo>
                  <a:pt x="1875298" y="1064306"/>
                </a:lnTo>
                <a:lnTo>
                  <a:pt x="0" y="10643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5893" t="0" r="-128308" b="-27512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352779" y="9258300"/>
            <a:ext cx="1274852" cy="1469930"/>
          </a:xfrm>
          <a:custGeom>
            <a:avLst/>
            <a:gdLst/>
            <a:ahLst/>
            <a:cxnLst/>
            <a:rect r="r" b="b" t="t" l="l"/>
            <a:pathLst>
              <a:path h="1469930" w="1274852">
                <a:moveTo>
                  <a:pt x="0" y="0"/>
                </a:moveTo>
                <a:lnTo>
                  <a:pt x="1274852" y="0"/>
                </a:lnTo>
                <a:lnTo>
                  <a:pt x="1274852" y="1469930"/>
                </a:lnTo>
                <a:lnTo>
                  <a:pt x="0" y="14699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12551" t="-12414" r="0" b="-83742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6029703">
            <a:off x="2717404" y="5262029"/>
            <a:ext cx="1622692" cy="1346362"/>
          </a:xfrm>
          <a:custGeom>
            <a:avLst/>
            <a:gdLst/>
            <a:ahLst/>
            <a:cxnLst/>
            <a:rect r="r" b="b" t="t" l="l"/>
            <a:pathLst>
              <a:path h="1346362" w="1622692">
                <a:moveTo>
                  <a:pt x="0" y="0"/>
                </a:moveTo>
                <a:lnTo>
                  <a:pt x="1622692" y="0"/>
                </a:lnTo>
                <a:lnTo>
                  <a:pt x="1622692" y="1346361"/>
                </a:lnTo>
                <a:lnTo>
                  <a:pt x="0" y="13463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-73076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false" rot="-6531379">
            <a:off x="16079481" y="-392979"/>
            <a:ext cx="2768371" cy="2541868"/>
          </a:xfrm>
          <a:custGeom>
            <a:avLst/>
            <a:gdLst/>
            <a:ahLst/>
            <a:cxnLst/>
            <a:rect r="r" b="b" t="t" l="l"/>
            <a:pathLst>
              <a:path h="2541868" w="2768371">
                <a:moveTo>
                  <a:pt x="2768371" y="0"/>
                </a:moveTo>
                <a:lnTo>
                  <a:pt x="0" y="0"/>
                </a:lnTo>
                <a:lnTo>
                  <a:pt x="0" y="2541868"/>
                </a:lnTo>
                <a:lnTo>
                  <a:pt x="2768371" y="2541868"/>
                </a:lnTo>
                <a:lnTo>
                  <a:pt x="2768371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727857">
            <a:off x="14230461" y="-1658645"/>
            <a:ext cx="1300584" cy="5073200"/>
          </a:xfrm>
          <a:custGeom>
            <a:avLst/>
            <a:gdLst/>
            <a:ahLst/>
            <a:cxnLst/>
            <a:rect r="r" b="b" t="t" l="l"/>
            <a:pathLst>
              <a:path h="5073200" w="1300584">
                <a:moveTo>
                  <a:pt x="0" y="0"/>
                </a:moveTo>
                <a:lnTo>
                  <a:pt x="1300584" y="0"/>
                </a:lnTo>
                <a:lnTo>
                  <a:pt x="1300584" y="5073201"/>
                </a:lnTo>
                <a:lnTo>
                  <a:pt x="0" y="507320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443765">
            <a:off x="-101173" y="7320298"/>
            <a:ext cx="5380825" cy="4304660"/>
          </a:xfrm>
          <a:custGeom>
            <a:avLst/>
            <a:gdLst/>
            <a:ahLst/>
            <a:cxnLst/>
            <a:rect r="r" b="b" t="t" l="l"/>
            <a:pathLst>
              <a:path h="4304660" w="5380825">
                <a:moveTo>
                  <a:pt x="0" y="0"/>
                </a:moveTo>
                <a:lnTo>
                  <a:pt x="5380825" y="0"/>
                </a:lnTo>
                <a:lnTo>
                  <a:pt x="5380825" y="4304660"/>
                </a:lnTo>
                <a:lnTo>
                  <a:pt x="0" y="430466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2999881">
            <a:off x="-468324" y="5104997"/>
            <a:ext cx="2414067" cy="2598311"/>
          </a:xfrm>
          <a:custGeom>
            <a:avLst/>
            <a:gdLst/>
            <a:ahLst/>
            <a:cxnLst/>
            <a:rect r="r" b="b" t="t" l="l"/>
            <a:pathLst>
              <a:path h="2598311" w="2414067">
                <a:moveTo>
                  <a:pt x="0" y="0"/>
                </a:moveTo>
                <a:lnTo>
                  <a:pt x="2414067" y="0"/>
                </a:lnTo>
                <a:lnTo>
                  <a:pt x="2414067" y="2598311"/>
                </a:lnTo>
                <a:lnTo>
                  <a:pt x="0" y="259831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10730274">
            <a:off x="869978" y="-11529552"/>
            <a:ext cx="5626384" cy="13002147"/>
          </a:xfrm>
          <a:custGeom>
            <a:avLst/>
            <a:gdLst/>
            <a:ahLst/>
            <a:cxnLst/>
            <a:rect r="r" b="b" t="t" l="l"/>
            <a:pathLst>
              <a:path h="13002147" w="5626384">
                <a:moveTo>
                  <a:pt x="0" y="0"/>
                </a:moveTo>
                <a:lnTo>
                  <a:pt x="5626384" y="0"/>
                </a:lnTo>
                <a:lnTo>
                  <a:pt x="5626384" y="13002147"/>
                </a:lnTo>
                <a:lnTo>
                  <a:pt x="0" y="1300214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8672599">
            <a:off x="13344644" y="7035132"/>
            <a:ext cx="5626384" cy="13002147"/>
          </a:xfrm>
          <a:custGeom>
            <a:avLst/>
            <a:gdLst/>
            <a:ahLst/>
            <a:cxnLst/>
            <a:rect r="r" b="b" t="t" l="l"/>
            <a:pathLst>
              <a:path h="13002147" w="5626384">
                <a:moveTo>
                  <a:pt x="0" y="0"/>
                </a:moveTo>
                <a:lnTo>
                  <a:pt x="5626383" y="0"/>
                </a:lnTo>
                <a:lnTo>
                  <a:pt x="5626383" y="13002147"/>
                </a:lnTo>
                <a:lnTo>
                  <a:pt x="0" y="1300214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842625">
            <a:off x="15370375" y="-732108"/>
            <a:ext cx="1316476" cy="3287697"/>
          </a:xfrm>
          <a:custGeom>
            <a:avLst/>
            <a:gdLst/>
            <a:ahLst/>
            <a:cxnLst/>
            <a:rect r="r" b="b" t="t" l="l"/>
            <a:pathLst>
              <a:path h="3287697" w="1316476">
                <a:moveTo>
                  <a:pt x="0" y="0"/>
                </a:moveTo>
                <a:lnTo>
                  <a:pt x="1316476" y="0"/>
                </a:lnTo>
                <a:lnTo>
                  <a:pt x="1316476" y="3287697"/>
                </a:lnTo>
                <a:lnTo>
                  <a:pt x="0" y="328769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-3216" t="-112055" r="-324165" b="-183423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3857920">
            <a:off x="-565313" y="3747308"/>
            <a:ext cx="1316476" cy="3287697"/>
          </a:xfrm>
          <a:custGeom>
            <a:avLst/>
            <a:gdLst/>
            <a:ahLst/>
            <a:cxnLst/>
            <a:rect r="r" b="b" t="t" l="l"/>
            <a:pathLst>
              <a:path h="3287697" w="1316476">
                <a:moveTo>
                  <a:pt x="0" y="0"/>
                </a:moveTo>
                <a:lnTo>
                  <a:pt x="1316476" y="0"/>
                </a:lnTo>
                <a:lnTo>
                  <a:pt x="1316476" y="3287697"/>
                </a:lnTo>
                <a:lnTo>
                  <a:pt x="0" y="328769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-327382" t="-127893" r="0" b="-167584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832289">
            <a:off x="14001237" y="4424110"/>
            <a:ext cx="1386924" cy="1301551"/>
          </a:xfrm>
          <a:custGeom>
            <a:avLst/>
            <a:gdLst/>
            <a:ahLst/>
            <a:cxnLst/>
            <a:rect r="r" b="b" t="t" l="l"/>
            <a:pathLst>
              <a:path h="1301551" w="1386924">
                <a:moveTo>
                  <a:pt x="0" y="0"/>
                </a:moveTo>
                <a:lnTo>
                  <a:pt x="1386923" y="0"/>
                </a:lnTo>
                <a:lnTo>
                  <a:pt x="1386923" y="1301551"/>
                </a:lnTo>
                <a:lnTo>
                  <a:pt x="0" y="1301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8858" t="-92879" r="-122806" b="-109134"/>
            </a:stretch>
          </a:blipFill>
        </p:spPr>
      </p:sp>
    </p:spTree>
  </p:cSld>
  <p:clrMapOvr>
    <a:masterClrMapping/>
  </p:clrMapOvr>
  <p:transition spd="fast">
    <p:fade/>
  </p:transition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1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4658" y="-56723"/>
            <a:ext cx="20763012" cy="10400446"/>
            <a:chOff x="0" y="0"/>
            <a:chExt cx="27684017" cy="13867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50421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8" y="0"/>
                  </a:lnTo>
                  <a:lnTo>
                    <a:pt x="13842008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842008" y="0"/>
              <a:ext cx="13842008" cy="13816841"/>
            </a:xfrm>
            <a:custGeom>
              <a:avLst/>
              <a:gdLst/>
              <a:ahLst/>
              <a:cxnLst/>
              <a:rect r="r" b="b" t="t" l="l"/>
              <a:pathLst>
                <a:path h="13816841" w="13842008">
                  <a:moveTo>
                    <a:pt x="0" y="0"/>
                  </a:moveTo>
                  <a:lnTo>
                    <a:pt x="13842009" y="0"/>
                  </a:lnTo>
                  <a:lnTo>
                    <a:pt x="13842009" y="13816841"/>
                  </a:lnTo>
                  <a:lnTo>
                    <a:pt x="0" y="138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7116343" y="1618657"/>
            <a:ext cx="10142957" cy="7049687"/>
            <a:chOff x="0" y="0"/>
            <a:chExt cx="4281675" cy="29759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1270"/>
              <a:ext cx="4282945" cy="2974634"/>
            </a:xfrm>
            <a:custGeom>
              <a:avLst/>
              <a:gdLst/>
              <a:ahLst/>
              <a:cxnLst/>
              <a:rect r="r" b="b" t="t" l="l"/>
              <a:pathLst>
                <a:path h="2974634" w="4282945">
                  <a:moveTo>
                    <a:pt x="4271515" y="27940"/>
                  </a:moveTo>
                  <a:cubicBezTo>
                    <a:pt x="4262625" y="24130"/>
                    <a:pt x="4253735" y="21590"/>
                    <a:pt x="4244845" y="21590"/>
                  </a:cubicBezTo>
                  <a:cubicBezTo>
                    <a:pt x="4218175" y="20320"/>
                    <a:pt x="4154940" y="20320"/>
                    <a:pt x="4084715" y="17780"/>
                  </a:cubicBezTo>
                  <a:cubicBezTo>
                    <a:pt x="3924200" y="12700"/>
                    <a:pt x="3767030" y="6350"/>
                    <a:pt x="3606515" y="3810"/>
                  </a:cubicBezTo>
                  <a:cubicBezTo>
                    <a:pt x="3476097" y="1270"/>
                    <a:pt x="3349023" y="3810"/>
                    <a:pt x="3218605" y="2540"/>
                  </a:cubicBezTo>
                  <a:cubicBezTo>
                    <a:pt x="3161755" y="2540"/>
                    <a:pt x="3104906" y="0"/>
                    <a:pt x="3048057" y="2540"/>
                  </a:cubicBezTo>
                  <a:cubicBezTo>
                    <a:pt x="2910951" y="10160"/>
                    <a:pt x="2773845" y="11430"/>
                    <a:pt x="2633395" y="8890"/>
                  </a:cubicBezTo>
                  <a:cubicBezTo>
                    <a:pt x="2563169" y="7620"/>
                    <a:pt x="2492944" y="7620"/>
                    <a:pt x="2422719" y="7620"/>
                  </a:cubicBezTo>
                  <a:cubicBezTo>
                    <a:pt x="2295645" y="7620"/>
                    <a:pt x="2168571" y="7620"/>
                    <a:pt x="2041497" y="6350"/>
                  </a:cubicBezTo>
                  <a:cubicBezTo>
                    <a:pt x="1907735" y="5080"/>
                    <a:pt x="590177" y="2540"/>
                    <a:pt x="459758" y="1270"/>
                  </a:cubicBezTo>
                  <a:cubicBezTo>
                    <a:pt x="352749" y="0"/>
                    <a:pt x="249083" y="1270"/>
                    <a:pt x="142073" y="1270"/>
                  </a:cubicBezTo>
                  <a:cubicBezTo>
                    <a:pt x="68504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59991"/>
                    <a:pt x="16510" y="290445"/>
                    <a:pt x="17780" y="418611"/>
                  </a:cubicBezTo>
                  <a:cubicBezTo>
                    <a:pt x="19050" y="549065"/>
                    <a:pt x="17780" y="679520"/>
                    <a:pt x="16510" y="812263"/>
                  </a:cubicBezTo>
                  <a:cubicBezTo>
                    <a:pt x="15240" y="947295"/>
                    <a:pt x="2540" y="2363984"/>
                    <a:pt x="2540" y="2499016"/>
                  </a:cubicBezTo>
                  <a:cubicBezTo>
                    <a:pt x="2540" y="2631759"/>
                    <a:pt x="1270" y="2764502"/>
                    <a:pt x="0" y="2897245"/>
                  </a:cubicBezTo>
                  <a:cubicBezTo>
                    <a:pt x="0" y="2920024"/>
                    <a:pt x="3810" y="2930184"/>
                    <a:pt x="15240" y="2935264"/>
                  </a:cubicBezTo>
                  <a:cubicBezTo>
                    <a:pt x="22860" y="2939074"/>
                    <a:pt x="31750" y="2941614"/>
                    <a:pt x="40640" y="2942884"/>
                  </a:cubicBezTo>
                  <a:cubicBezTo>
                    <a:pt x="138729" y="2947964"/>
                    <a:pt x="265803" y="2951774"/>
                    <a:pt x="392877" y="2956854"/>
                  </a:cubicBezTo>
                  <a:cubicBezTo>
                    <a:pt x="463102" y="2959394"/>
                    <a:pt x="533327" y="2964474"/>
                    <a:pt x="603553" y="2965744"/>
                  </a:cubicBezTo>
                  <a:cubicBezTo>
                    <a:pt x="720595" y="2968284"/>
                    <a:pt x="2024776" y="2969554"/>
                    <a:pt x="2141818" y="2970824"/>
                  </a:cubicBezTo>
                  <a:cubicBezTo>
                    <a:pt x="2158539" y="2970824"/>
                    <a:pt x="2175259" y="2970824"/>
                    <a:pt x="2191979" y="2970824"/>
                  </a:cubicBezTo>
                  <a:cubicBezTo>
                    <a:pt x="2272236" y="2970824"/>
                    <a:pt x="2355838" y="2969554"/>
                    <a:pt x="2436095" y="2969554"/>
                  </a:cubicBezTo>
                  <a:cubicBezTo>
                    <a:pt x="2529729" y="2969554"/>
                    <a:pt x="2620018" y="2970824"/>
                    <a:pt x="2713652" y="2970824"/>
                  </a:cubicBezTo>
                  <a:cubicBezTo>
                    <a:pt x="2850758" y="2970824"/>
                    <a:pt x="2991209" y="2970824"/>
                    <a:pt x="3128315" y="2970824"/>
                  </a:cubicBezTo>
                  <a:cubicBezTo>
                    <a:pt x="3255389" y="2970824"/>
                    <a:pt x="3382463" y="2972094"/>
                    <a:pt x="3509537" y="2973364"/>
                  </a:cubicBezTo>
                  <a:cubicBezTo>
                    <a:pt x="3566386" y="2973364"/>
                    <a:pt x="3626579" y="2974634"/>
                    <a:pt x="3683428" y="2974634"/>
                  </a:cubicBezTo>
                  <a:cubicBezTo>
                    <a:pt x="3867351" y="2973364"/>
                    <a:pt x="4047930" y="2967014"/>
                    <a:pt x="4221985" y="2967014"/>
                  </a:cubicBezTo>
                  <a:cubicBezTo>
                    <a:pt x="4225795" y="2967014"/>
                    <a:pt x="4230875" y="2964474"/>
                    <a:pt x="4234685" y="2961934"/>
                  </a:cubicBezTo>
                  <a:cubicBezTo>
                    <a:pt x="4239765" y="2958124"/>
                    <a:pt x="4242305" y="2951774"/>
                    <a:pt x="4244845" y="2949234"/>
                  </a:cubicBezTo>
                  <a:cubicBezTo>
                    <a:pt x="4246115" y="2881224"/>
                    <a:pt x="4247385" y="2785100"/>
                    <a:pt x="4248655" y="2688976"/>
                  </a:cubicBezTo>
                  <a:cubicBezTo>
                    <a:pt x="4249925" y="2540212"/>
                    <a:pt x="4260085" y="1112079"/>
                    <a:pt x="4261355" y="963315"/>
                  </a:cubicBezTo>
                  <a:cubicBezTo>
                    <a:pt x="4261355" y="874057"/>
                    <a:pt x="4262625" y="784799"/>
                    <a:pt x="4263895" y="695540"/>
                  </a:cubicBezTo>
                  <a:cubicBezTo>
                    <a:pt x="4265165" y="599416"/>
                    <a:pt x="4266435" y="503292"/>
                    <a:pt x="4268975" y="407167"/>
                  </a:cubicBezTo>
                  <a:cubicBezTo>
                    <a:pt x="4270245" y="349950"/>
                    <a:pt x="4270245" y="290445"/>
                    <a:pt x="4275325" y="233228"/>
                  </a:cubicBezTo>
                  <a:cubicBezTo>
                    <a:pt x="4280405" y="164568"/>
                    <a:pt x="4282945" y="98196"/>
                    <a:pt x="4281675" y="44450"/>
                  </a:cubicBezTo>
                  <a:cubicBezTo>
                    <a:pt x="4281675" y="38100"/>
                    <a:pt x="4277865" y="30480"/>
                    <a:pt x="4271515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2760072"/>
            <a:ext cx="5716451" cy="5108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000"/>
              </a:lnSpc>
            </a:pPr>
            <a:r>
              <a:rPr lang="en-US" b="true" sz="8000" spc="-80">
                <a:solidFill>
                  <a:srgbClr val="B22F30"/>
                </a:solidFill>
                <a:latin typeface="Bogart Bold"/>
                <a:ea typeface="Bogart Bold"/>
                <a:cs typeface="Bogart Bold"/>
                <a:sym typeface="Bogart Bold"/>
              </a:rPr>
              <a:t>Press these keys while in Present mode!</a:t>
            </a:r>
            <a:r>
              <a:rPr lang="en-US" b="true" sz="8000" spc="-80">
                <a:solidFill>
                  <a:srgbClr val="B22F30"/>
                </a:solidFill>
                <a:latin typeface="Bogart Bold"/>
                <a:ea typeface="Bogart Bold"/>
                <a:cs typeface="Bogart Bold"/>
                <a:sym typeface="Bogart Bold"/>
              </a:rPr>
              <a:t> 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318508" y="2280739"/>
            <a:ext cx="755338" cy="766503"/>
            <a:chOff x="0" y="0"/>
            <a:chExt cx="1007117" cy="102200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07117" cy="1022005"/>
            </a:xfrm>
            <a:custGeom>
              <a:avLst/>
              <a:gdLst/>
              <a:ahLst/>
              <a:cxnLst/>
              <a:rect r="r" b="b" t="t" l="l"/>
              <a:pathLst>
                <a:path h="1022005" w="1007117">
                  <a:moveTo>
                    <a:pt x="0" y="0"/>
                  </a:moveTo>
                  <a:lnTo>
                    <a:pt x="1007117" y="0"/>
                  </a:lnTo>
                  <a:lnTo>
                    <a:pt x="1007117" y="1022005"/>
                  </a:lnTo>
                  <a:lnTo>
                    <a:pt x="0" y="1022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" t="0" r="-1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177458" y="268466"/>
              <a:ext cx="652201" cy="6360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500"/>
                </a:lnSpc>
              </a:pPr>
              <a:r>
                <a:rPr lang="en-US" b="true" sz="3500" spc="-35">
                  <a:solidFill>
                    <a:srgbClr val="FFFFFF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B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318508" y="3857482"/>
            <a:ext cx="755338" cy="766503"/>
            <a:chOff x="0" y="0"/>
            <a:chExt cx="1007117" cy="102200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07117" cy="1022005"/>
            </a:xfrm>
            <a:custGeom>
              <a:avLst/>
              <a:gdLst/>
              <a:ahLst/>
              <a:cxnLst/>
              <a:rect r="r" b="b" t="t" l="l"/>
              <a:pathLst>
                <a:path h="1022005" w="1007117">
                  <a:moveTo>
                    <a:pt x="0" y="0"/>
                  </a:moveTo>
                  <a:lnTo>
                    <a:pt x="1007117" y="0"/>
                  </a:lnTo>
                  <a:lnTo>
                    <a:pt x="1007117" y="1022005"/>
                  </a:lnTo>
                  <a:lnTo>
                    <a:pt x="0" y="1022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" t="0" r="-1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77458" y="268466"/>
              <a:ext cx="652201" cy="6360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500"/>
                </a:lnSpc>
              </a:pPr>
              <a:r>
                <a:rPr lang="en-US" b="true" sz="3500" spc="-35">
                  <a:solidFill>
                    <a:srgbClr val="FFFFFF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D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318508" y="5463911"/>
            <a:ext cx="755338" cy="766503"/>
            <a:chOff x="0" y="0"/>
            <a:chExt cx="1007117" cy="102200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07117" cy="1022005"/>
            </a:xfrm>
            <a:custGeom>
              <a:avLst/>
              <a:gdLst/>
              <a:ahLst/>
              <a:cxnLst/>
              <a:rect r="r" b="b" t="t" l="l"/>
              <a:pathLst>
                <a:path h="1022005" w="1007117">
                  <a:moveTo>
                    <a:pt x="0" y="0"/>
                  </a:moveTo>
                  <a:lnTo>
                    <a:pt x="1007117" y="0"/>
                  </a:lnTo>
                  <a:lnTo>
                    <a:pt x="1007117" y="1022005"/>
                  </a:lnTo>
                  <a:lnTo>
                    <a:pt x="0" y="1022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" t="0" r="-1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177458" y="268466"/>
              <a:ext cx="652201" cy="6360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500"/>
                </a:lnSpc>
              </a:pPr>
              <a:r>
                <a:rPr lang="en-US" b="true" sz="3500" spc="-35">
                  <a:solidFill>
                    <a:srgbClr val="FFFFFF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O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318508" y="7030498"/>
            <a:ext cx="755338" cy="766503"/>
            <a:chOff x="0" y="0"/>
            <a:chExt cx="1007117" cy="102200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07117" cy="1022005"/>
            </a:xfrm>
            <a:custGeom>
              <a:avLst/>
              <a:gdLst/>
              <a:ahLst/>
              <a:cxnLst/>
              <a:rect r="r" b="b" t="t" l="l"/>
              <a:pathLst>
                <a:path h="1022005" w="1007117">
                  <a:moveTo>
                    <a:pt x="0" y="0"/>
                  </a:moveTo>
                  <a:lnTo>
                    <a:pt x="1007117" y="0"/>
                  </a:lnTo>
                  <a:lnTo>
                    <a:pt x="1007117" y="1022005"/>
                  </a:lnTo>
                  <a:lnTo>
                    <a:pt x="0" y="1022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" t="0" r="-1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177458" y="268466"/>
              <a:ext cx="652201" cy="6360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500"/>
                </a:lnSpc>
              </a:pPr>
              <a:r>
                <a:rPr lang="en-US" b="true" sz="3500" spc="-35">
                  <a:solidFill>
                    <a:srgbClr val="FFFFFF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U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670678" y="2280739"/>
            <a:ext cx="755338" cy="766503"/>
            <a:chOff x="0" y="0"/>
            <a:chExt cx="1007117" cy="102200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07117" cy="1022005"/>
            </a:xfrm>
            <a:custGeom>
              <a:avLst/>
              <a:gdLst/>
              <a:ahLst/>
              <a:cxnLst/>
              <a:rect r="r" b="b" t="t" l="l"/>
              <a:pathLst>
                <a:path h="1022005" w="1007117">
                  <a:moveTo>
                    <a:pt x="0" y="0"/>
                  </a:moveTo>
                  <a:lnTo>
                    <a:pt x="1007117" y="0"/>
                  </a:lnTo>
                  <a:lnTo>
                    <a:pt x="1007117" y="1022005"/>
                  </a:lnTo>
                  <a:lnTo>
                    <a:pt x="0" y="1022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" t="0" r="-1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177458" y="268466"/>
              <a:ext cx="652201" cy="6360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500"/>
                </a:lnSpc>
              </a:pPr>
              <a:r>
                <a:rPr lang="en-US" b="true" sz="3500" spc="-35">
                  <a:solidFill>
                    <a:srgbClr val="FFFFFF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C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2670678" y="3847455"/>
            <a:ext cx="755338" cy="766503"/>
            <a:chOff x="0" y="0"/>
            <a:chExt cx="1007117" cy="102200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07117" cy="1022005"/>
            </a:xfrm>
            <a:custGeom>
              <a:avLst/>
              <a:gdLst/>
              <a:ahLst/>
              <a:cxnLst/>
              <a:rect r="r" b="b" t="t" l="l"/>
              <a:pathLst>
                <a:path h="1022005" w="1007117">
                  <a:moveTo>
                    <a:pt x="0" y="0"/>
                  </a:moveTo>
                  <a:lnTo>
                    <a:pt x="1007117" y="0"/>
                  </a:lnTo>
                  <a:lnTo>
                    <a:pt x="1007117" y="1022005"/>
                  </a:lnTo>
                  <a:lnTo>
                    <a:pt x="0" y="1022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" t="0" r="-1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 rot="0">
              <a:off x="177458" y="268466"/>
              <a:ext cx="652201" cy="6360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500"/>
                </a:lnSpc>
              </a:pPr>
              <a:r>
                <a:rPr lang="en-US" b="true" sz="3500" spc="-35">
                  <a:solidFill>
                    <a:srgbClr val="FFFFFF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M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2670678" y="5463911"/>
            <a:ext cx="755338" cy="766503"/>
            <a:chOff x="0" y="0"/>
            <a:chExt cx="1007117" cy="1022005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07117" cy="1022005"/>
            </a:xfrm>
            <a:custGeom>
              <a:avLst/>
              <a:gdLst/>
              <a:ahLst/>
              <a:cxnLst/>
              <a:rect r="r" b="b" t="t" l="l"/>
              <a:pathLst>
                <a:path h="1022005" w="1007117">
                  <a:moveTo>
                    <a:pt x="0" y="0"/>
                  </a:moveTo>
                  <a:lnTo>
                    <a:pt x="1007117" y="0"/>
                  </a:lnTo>
                  <a:lnTo>
                    <a:pt x="1007117" y="1022005"/>
                  </a:lnTo>
                  <a:lnTo>
                    <a:pt x="0" y="1022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" t="0" r="-1" b="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 rot="0">
              <a:off x="177458" y="268466"/>
              <a:ext cx="652201" cy="6360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500"/>
                </a:lnSpc>
              </a:pPr>
              <a:r>
                <a:rPr lang="en-US" b="true" sz="3500" spc="-35">
                  <a:solidFill>
                    <a:srgbClr val="FFFFFF"/>
                  </a:solidFill>
                  <a:latin typeface="Bogart Bold"/>
                  <a:ea typeface="Bogart Bold"/>
                  <a:cs typeface="Bogart Bold"/>
                  <a:sym typeface="Bogart Bold"/>
                </a:rPr>
                <a:t>Q</a:t>
              </a:r>
            </a:p>
          </p:txBody>
        </p:sp>
      </p:grpSp>
      <p:sp>
        <p:nvSpPr>
          <p:cNvPr name="Freeform 29" id="29"/>
          <p:cNvSpPr/>
          <p:nvPr/>
        </p:nvSpPr>
        <p:spPr>
          <a:xfrm flipH="true" flipV="false" rot="6821732">
            <a:off x="4555525" y="1819754"/>
            <a:ext cx="1838912" cy="1688456"/>
          </a:xfrm>
          <a:custGeom>
            <a:avLst/>
            <a:gdLst/>
            <a:ahLst/>
            <a:cxnLst/>
            <a:rect r="r" b="b" t="t" l="l"/>
            <a:pathLst>
              <a:path h="1688456" w="1838912">
                <a:moveTo>
                  <a:pt x="1838912" y="0"/>
                </a:moveTo>
                <a:lnTo>
                  <a:pt x="0" y="0"/>
                </a:lnTo>
                <a:lnTo>
                  <a:pt x="0" y="1688456"/>
                </a:lnTo>
                <a:lnTo>
                  <a:pt x="1838912" y="1688456"/>
                </a:lnTo>
                <a:lnTo>
                  <a:pt x="18389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-7707292">
            <a:off x="4782423" y="6889878"/>
            <a:ext cx="1719508" cy="1125496"/>
          </a:xfrm>
          <a:custGeom>
            <a:avLst/>
            <a:gdLst/>
            <a:ahLst/>
            <a:cxnLst/>
            <a:rect r="r" b="b" t="t" l="l"/>
            <a:pathLst>
              <a:path h="1125496" w="1719508">
                <a:moveTo>
                  <a:pt x="0" y="0"/>
                </a:moveTo>
                <a:lnTo>
                  <a:pt x="1719507" y="0"/>
                </a:lnTo>
                <a:lnTo>
                  <a:pt x="1719507" y="1125496"/>
                </a:lnTo>
                <a:lnTo>
                  <a:pt x="0" y="11254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9375728" y="5627577"/>
            <a:ext cx="2523413" cy="428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for bubbles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375728" y="4050412"/>
            <a:ext cx="2523413" cy="428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for a drumroll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375728" y="7233585"/>
            <a:ext cx="2523413" cy="428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for unveil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375728" y="2444940"/>
            <a:ext cx="1835643" cy="428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for blur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3728993" y="2444940"/>
            <a:ext cx="2809254" cy="428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for confetti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3728993" y="4021683"/>
            <a:ext cx="3255289" cy="428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for mic drop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3728993" y="5628112"/>
            <a:ext cx="2809254" cy="428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for quiet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2777161" y="7020973"/>
            <a:ext cx="3172240" cy="847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true">
                <a:solidFill>
                  <a:srgbClr val="555555"/>
                </a:solidFill>
                <a:latin typeface="Quicksand Semi-Bold"/>
                <a:ea typeface="Quicksand Semi-Bold"/>
                <a:cs typeface="Quicksand Semi-Bold"/>
                <a:sym typeface="Quicksand Semi-Bold"/>
              </a:rPr>
              <a:t>Any number from 0-9 for a timer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DAGgFXWIS6s</dc:identifier>
  <dcterms:modified xsi:type="dcterms:W3CDTF">2011-08-01T06:04:30Z</dcterms:modified>
  <cp:revision>1</cp:revision>
  <dc:title>The Circulatory System Education Presentation in Peach Red Blue Hand Drawn Style</dc:title>
</cp:coreProperties>
</file>